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37FC-760E-489B-8863-C63DE9E68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59FD4-E04D-47C3-8B7F-5DF88570E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567E2-8302-4CC5-8402-9CDBDCD2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1FACF-516D-4A1C-AC98-F707A94E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1CBC4-BFE5-4F05-8391-7F9AE91A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548C-CB19-47C4-B8E6-0D5CC5F3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98A3B-6D1D-4B5F-BFBC-129BBB25C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69E17-CF1A-4192-A665-AF251800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A0C7-77EA-4D2F-BB89-FBDF246C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F9B56-8BAB-4D1C-BD0E-4F09001E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AEBEA-7FAA-49A4-A2A6-F477B1294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BDE75-6D29-4695-B37E-B9060A4FF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566C-6180-428C-ACEA-790BD4F2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04DF8-B17C-4E65-B745-AAD3D917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3E238-628C-4168-A439-642B05A9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2E39-0ED6-4BE1-AA38-32777794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E586-1524-4681-AC89-FBE63A98A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42AC3-CC9F-49CB-AF84-4346F016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FA49-DF98-428E-8D6A-1F45D415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5543A-5015-425A-A97A-406100DE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44F9-BE8E-4F74-9F2D-CBD1C0E5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189ED-0A90-42AE-A382-E818F526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00D01-928B-493A-BC67-CB312A0B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A08D-7F8D-465E-B1BC-2B2206CF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D3CA0-0C74-49F4-BEE7-239451D9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3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4B84-D394-4717-B2AC-DB992B83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4A82F-0C58-436B-8066-35774D115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2B989-E7C1-4939-BC53-4C9E88089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15627-0A6F-4B6F-AC82-136D4B0B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71EDD-64CE-4D0E-BBF6-308D812B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B9999-3E49-4F5F-A674-4EA174E8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DE01-1340-4A26-A5BA-9EBD74D2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0AC87-6D57-45C3-8DAE-80F68EBCD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4055C-3569-4E8B-8776-140381EF5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BB4A0-81D7-4A9E-8B83-C1E020061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CE41D-0A23-4AF8-94FF-0623B1542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B9D3D5-303E-4861-AA57-A5C43CFC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C4243-53DF-4D50-8D90-2809F31A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8AC0B-739B-4BE3-8F20-4D2C7B6D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EB91-4DD1-4F93-8B02-445F686F9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0A70B-52ED-4AFF-A804-4A0D6B22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B8FE2-E5A3-4E41-BB07-2E6697C0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7C7D8-2C44-4565-BE1C-31562478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8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8344D-C777-44FD-BF47-4221DB49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7B94B-7FB5-4153-81A1-8D1DBEE4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D3AD5-C542-459B-A8DE-4CD7CF97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90DC-25C4-40F3-8249-92D39DE5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EE2D7-FE78-4A20-8050-0DB53AEF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E100B-51BC-4451-923A-EA7718957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FA8B5-6618-4D33-BEF0-B9927F90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A74AD-446A-43D5-8A19-BD3D39AE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38420-75CB-48F4-89A1-E83103B6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4B25-D1A5-476A-A0EA-974B26C8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529A5E-3AA3-4883-B32D-DD9AFFE18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F15C6-8331-4A08-B3FA-AAEA508D7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2D71B-7470-49BA-A757-B4757061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E30C8-45FB-4B1C-9071-AA6E0A49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D0B6E-C0A9-459D-B28F-5876DBE1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8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0321B-A781-4B54-9DE4-DE6ECA65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4AFA5-E489-4093-8F47-C4A9F6D8C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419FF-3CDB-4026-9CBD-FE1F1AA79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27FE-3382-443B-ADCA-B2240FE0DD3B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F75E8-04D7-47C0-B634-3F038BC0D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ECE35-C038-4B9C-9161-8E127F6AD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9278-079B-4236-A942-7CFFBC60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7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B9DFCD6D-AE17-4793-B404-74EEBA5F5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r="19372" b="2"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</p:spPr>
      </p:pic>
      <p:pic>
        <p:nvPicPr>
          <p:cNvPr id="11" name="Picture 10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42BC5D8-F76F-49E4-9E0D-F4027B773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4" r="2" b="17030"/>
          <a:stretch/>
        </p:blipFill>
        <p:spPr>
          <a:xfrm>
            <a:off x="4184141" y="165371"/>
            <a:ext cx="3826711" cy="3176540"/>
          </a:xfrm>
          <a:prstGeom prst="rect">
            <a:avLst/>
          </a:prstGeom>
        </p:spPr>
      </p:pic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5DFA5BB-7416-47FF-B3F2-2AFF7AF43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r="19854" b="4"/>
          <a:stretch/>
        </p:blipFill>
        <p:spPr>
          <a:xfrm>
            <a:off x="8193992" y="159910"/>
            <a:ext cx="3826711" cy="3181966"/>
          </a:xfrm>
          <a:prstGeom prst="rect">
            <a:avLst/>
          </a:prstGeom>
        </p:spPr>
      </p:pic>
      <p:pic>
        <p:nvPicPr>
          <p:cNvPr id="5" name="Picture 4" descr="A picture containing floor, indoor, bag&#10;&#10;Description automatically generated">
            <a:extLst>
              <a:ext uri="{FF2B5EF4-FFF2-40B4-BE49-F238E27FC236}">
                <a16:creationId xmlns:a16="http://schemas.microsoft.com/office/drawing/2014/main" id="{06857469-D204-4D41-B20A-146059DDF9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9" r="2" b="21240"/>
          <a:stretch/>
        </p:blipFill>
        <p:spPr>
          <a:xfrm>
            <a:off x="4184141" y="3512234"/>
            <a:ext cx="3826711" cy="3175314"/>
          </a:xfrm>
          <a:prstGeom prst="rect">
            <a:avLst/>
          </a:prstGeom>
        </p:spPr>
      </p:pic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1CCE4303-E19F-4C43-8219-E89E22678A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r="-4" b="-4"/>
          <a:stretch/>
        </p:blipFill>
        <p:spPr>
          <a:xfrm>
            <a:off x="8193992" y="3505966"/>
            <a:ext cx="3826711" cy="31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3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B9DFCD6D-AE17-4793-B404-74EEBA5F5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r="19372" b="2"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</p:spPr>
      </p:pic>
      <p:pic>
        <p:nvPicPr>
          <p:cNvPr id="11" name="Picture 10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42BC5D8-F76F-49E4-9E0D-F4027B773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4" r="2" b="17030"/>
          <a:stretch/>
        </p:blipFill>
        <p:spPr>
          <a:xfrm>
            <a:off x="4184141" y="165371"/>
            <a:ext cx="3826711" cy="3176540"/>
          </a:xfrm>
          <a:prstGeom prst="rect">
            <a:avLst/>
          </a:prstGeom>
        </p:spPr>
      </p:pic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5DFA5BB-7416-47FF-B3F2-2AFF7AF43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r="19854" b="4"/>
          <a:stretch/>
        </p:blipFill>
        <p:spPr>
          <a:xfrm>
            <a:off x="8168558" y="170452"/>
            <a:ext cx="3826711" cy="3181966"/>
          </a:xfrm>
          <a:prstGeom prst="rect">
            <a:avLst/>
          </a:prstGeom>
        </p:spPr>
      </p:pic>
      <p:pic>
        <p:nvPicPr>
          <p:cNvPr id="5" name="Picture 4" descr="A picture containing floor, indoor, bag&#10;&#10;Description automatically generated">
            <a:extLst>
              <a:ext uri="{FF2B5EF4-FFF2-40B4-BE49-F238E27FC236}">
                <a16:creationId xmlns:a16="http://schemas.microsoft.com/office/drawing/2014/main" id="{06857469-D204-4D41-B20A-146059DDF9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9" r="2" b="21240"/>
          <a:stretch/>
        </p:blipFill>
        <p:spPr>
          <a:xfrm>
            <a:off x="4184141" y="3512234"/>
            <a:ext cx="3826711" cy="3175314"/>
          </a:xfrm>
          <a:prstGeom prst="rect">
            <a:avLst/>
          </a:prstGeom>
        </p:spPr>
      </p:pic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1CCE4303-E19F-4C43-8219-E89E22678A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r="-4" b="-4"/>
          <a:stretch/>
        </p:blipFill>
        <p:spPr>
          <a:xfrm>
            <a:off x="8193992" y="3505966"/>
            <a:ext cx="3826711" cy="3181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5FA215-05EC-446E-A36F-64B1474BBFFD}"/>
              </a:ext>
            </a:extLst>
          </p:cNvPr>
          <p:cNvSpPr txBox="1"/>
          <p:nvPr/>
        </p:nvSpPr>
        <p:spPr>
          <a:xfrm>
            <a:off x="3199958" y="533400"/>
            <a:ext cx="303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Spyware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91E4B-3A9D-4B05-98C2-10E396F6D480}"/>
              </a:ext>
            </a:extLst>
          </p:cNvPr>
          <p:cNvSpPr txBox="1"/>
          <p:nvPr/>
        </p:nvSpPr>
        <p:spPr>
          <a:xfrm>
            <a:off x="8203378" y="241012"/>
            <a:ext cx="298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Identity Theft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E47D3-8D4A-4D80-956C-8B3D0BA3BB29}"/>
              </a:ext>
            </a:extLst>
          </p:cNvPr>
          <p:cNvSpPr txBox="1"/>
          <p:nvPr/>
        </p:nvSpPr>
        <p:spPr>
          <a:xfrm>
            <a:off x="4475124" y="3576616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Patch Tuesday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170282-2DF2-4D0E-BCC9-B61BC28246E0}"/>
              </a:ext>
            </a:extLst>
          </p:cNvPr>
          <p:cNvSpPr txBox="1"/>
          <p:nvPr/>
        </p:nvSpPr>
        <p:spPr>
          <a:xfrm>
            <a:off x="8032574" y="5663683"/>
            <a:ext cx="207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Cloud Computing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51541-D1D0-4CBB-8831-A4A70E7B92FC}"/>
              </a:ext>
            </a:extLst>
          </p:cNvPr>
          <p:cNvSpPr txBox="1"/>
          <p:nvPr/>
        </p:nvSpPr>
        <p:spPr>
          <a:xfrm>
            <a:off x="10163175" y="5848350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WireShark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Pruitt-Mentle, Davina (Fed)</dc:creator>
  <cp:lastModifiedBy>Pruitt-Mentle, Davina (Fed)</cp:lastModifiedBy>
  <cp:revision>2</cp:revision>
  <dcterms:created xsi:type="dcterms:W3CDTF">2022-10-26T15:36:53Z</dcterms:created>
  <dcterms:modified xsi:type="dcterms:W3CDTF">2022-11-12T15:21:39Z</dcterms:modified>
</cp:coreProperties>
</file>