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8" r:id="rId4"/>
    <p:sldId id="270" r:id="rId5"/>
    <p:sldId id="266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5" autoAdjust="0"/>
    <p:restoredTop sz="61269" autoAdjust="0"/>
  </p:normalViewPr>
  <p:slideViewPr>
    <p:cSldViewPr snapToGrid="0">
      <p:cViewPr varScale="1">
        <p:scale>
          <a:sx n="40" d="100"/>
          <a:sy n="40" d="100"/>
        </p:scale>
        <p:origin x="11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EC793-E6F5-4619-BCCE-17EECCD4387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282DC-D287-4E1E-B839-F5917E9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7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ward-huang.com/graph-theory/algorithm/2021/01/21/solving-the-muddy-city-problem-with-minimum-spanning-tree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10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https://tryengineering.org/wp-content/uploads/Networks.pdf  </a:t>
            </a:r>
          </a:p>
          <a:p>
            <a:r>
              <a:rPr lang="en-US" dirty="0"/>
              <a:t>Shortest hops = 3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going along the top part of the 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7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longest number of hops is six. </a:t>
            </a:r>
            <a:endParaRPr lang="en-US" dirty="0"/>
          </a:p>
          <a:p>
            <a:r>
              <a:rPr lang="en-US" dirty="0"/>
              <a:t>Right</a:t>
            </a:r>
          </a:p>
          <a:p>
            <a:r>
              <a:rPr lang="en-US" dirty="0"/>
              <a:t>Up/right</a:t>
            </a:r>
          </a:p>
          <a:p>
            <a:r>
              <a:rPr lang="en-US" dirty="0"/>
              <a:t>Left</a:t>
            </a:r>
          </a:p>
          <a:p>
            <a:r>
              <a:rPr lang="en-US" dirty="0"/>
              <a:t>Right</a:t>
            </a:r>
          </a:p>
          <a:p>
            <a:r>
              <a:rPr lang="en-US" dirty="0"/>
              <a:t>Right</a:t>
            </a:r>
          </a:p>
          <a:p>
            <a:r>
              <a:rPr lang="en-US" dirty="0"/>
              <a:t>left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5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IF you are allowed to move back you can still get to the destination.  Some make it harder/longer but not impossible.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17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Least number of hops = Pine—Maple—Scholar or Main to Elm to Scholar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3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Muddy City  problem</a:t>
            </a:r>
          </a:p>
          <a:p>
            <a:r>
              <a:rPr lang="en-US" dirty="0"/>
              <a:t>Good explanation @ </a:t>
            </a:r>
            <a:r>
              <a:rPr lang="en-US" dirty="0">
                <a:hlinkClick r:id="rId3"/>
              </a:rPr>
              <a:t>Solving the Muddy City Problem with Minimum Spanning Tree | edward-huang.com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3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F282DC-D287-4E1E-B839-F5917E9021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94F8-9AC3-45FA-9EDC-93DB2CF5C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06B00-493D-41B4-B02A-2B609F736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C7DED-9F28-4BCE-981D-3349B550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10396-E985-4B73-8206-F931DFF6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37CFC-CD43-421E-925B-1A1B2B37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9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72294-4E13-4AB1-9607-202F439B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17186-28AC-45CA-8EE9-4F789825D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F5253-5829-4BED-9AE7-80DF3481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29578-0E74-41CD-90EE-7F04C5EA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13EB0-BC07-4E36-AC82-29E35534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5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9BF231-DB6E-4AAE-AE68-D4AA8D263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C2352-382F-4D00-A41F-984685057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A427D-8FA9-44A3-B130-42E13830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F58EF-ADA0-4F4B-9098-D4B9EF3C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0B1CE-3226-46E6-82A4-C71F388F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11BFA-EE57-47DC-93D3-8B2AA2FE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B51E8-028B-44B5-8BBE-17AD1BD00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062C8-773B-4323-9B91-7FD53040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9B655-90C7-4D48-96F1-3AFD1898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AA556-52F3-45CC-AAD5-F07ACEB4A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5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35A4E-F3D5-4685-B2C2-CE1BC54F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22EED-CB85-416C-9614-90D1E8D96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9893-A87F-44C4-A016-29FB7888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FEF10-E932-4904-948C-62A787788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F6C5D-3556-4D37-9258-7171731E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1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88100-9803-4949-B94A-35161FEF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BCE07-554A-4F2C-95B6-EAA9FFCBE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A8B8B-78D8-439F-98A6-13712F911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813FE-A03F-4B5C-B964-41FE47EC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7B279-0CF6-4571-84C3-EF9A6AC8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8960-4714-417C-82AF-5A58A6A3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0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986C3-D5FC-4FF7-997E-4F300C55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A5EB6-58F1-4030-9612-6E406C780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B6773-1D37-46E9-9803-1C7AB352D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C49239-633A-4E11-B961-AAA3F2E26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1D908-B8F4-45AD-8B8D-95AAC21CE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F8FCF-6E28-4D68-AE18-B49CBE84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24773-D20B-4D7F-B987-C831EFD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4F983-41B2-4B94-9CF6-765E8ECD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0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E6BC-83D2-4448-856B-C2CB49D5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DEE1B5-44BC-4D63-8689-39559830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C1D1A-0DA2-4FEF-A3F3-C2FC9433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9CDBB6-4810-444D-A657-866DBC83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1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7D680-CA5E-4E0A-A4CF-7D9B691A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B1034-7FE4-47CC-A1C7-B2E5C32B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F52CD7-8EA4-4B4B-A4AB-612D0397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9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6725-DC08-442F-8197-EAC152FB9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35BC-4587-4153-B93B-23D1E2CC1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436EB-2DD4-4072-9C06-D9EFA4CD8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C0731-CE75-4B5A-9488-6E63F62B3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F9F4D-76E2-40FC-B78D-19DE85814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735ED-5BD1-4FE7-95F4-B3B2AC0B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5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A0E5-2E47-47C6-9C71-4E6E98880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57308-14AD-47F0-8E40-E94E0B4FF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C40EF-C1E5-4538-A434-CD5965C1B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ECA54-6F61-4021-B767-6A0956DF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82DEC-D4CC-4031-87DA-C8330290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534C4-7411-4610-B074-C938226B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0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9C95F-8853-4036-A6F5-C2919443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482E6-8D6D-4E91-B163-C4708442D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4B492-89C0-4954-A357-BA8260B55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0E54-8973-4E70-9A5D-2A887590FCED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9B875-1CCA-4663-B8AA-A93362709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F9BE4-914A-41DC-979B-DA59B7653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41671-66BF-4B0F-888C-D8367E14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4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6EED-DBA0-4118-A2FA-4AD17AA95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Sorting Network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D40B8-FE06-4D17-85D6-AA65405C5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1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2AEEC-4316-4F7F-982D-24AEF811445B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</a:t>
            </a:r>
            <a:r>
              <a:rPr lang="en-US" sz="2500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shortest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number of ‘hops’ your packet needs to take to get from the source to the destination?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06CB5-F725-45E2-8C18-5CFED260F12C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12343" y="1451428"/>
            <a:ext cx="7445827" cy="37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1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2AEEC-4316-4F7F-982D-24AEF811445B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What is the </a:t>
            </a:r>
            <a:r>
              <a:rPr lang="en-US" sz="2800" b="1" u="sng" dirty="0">
                <a:solidFill>
                  <a:schemeClr val="bg1"/>
                </a:solidFill>
              </a:rPr>
              <a:t>longest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path it could take, if it doesn’t loop or return to the source? </a:t>
            </a:r>
            <a:endParaRPr lang="en-US" sz="2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06CB5-F725-45E2-8C18-5CFED260F12C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12343" y="1451428"/>
            <a:ext cx="7445827" cy="37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7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2AEEC-4316-4F7F-982D-24AEF811445B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Is there any vertex that is an articulation point, that is, if it were removed, the packet couldn’t get from the source to the destination?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What if you remove a vertex, does this create an articulation point?</a:t>
            </a:r>
            <a:endParaRPr lang="en-US" sz="25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906CB5-F725-45E2-8C18-5CFED260F12C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412343" y="1451428"/>
            <a:ext cx="7445827" cy="37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7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48774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4113DE-BCBD-4349-AF63-4C1F8D629A83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17" r="4463" b="-1"/>
          <a:stretch/>
        </p:blipFill>
        <p:spPr bwMode="auto">
          <a:xfrm>
            <a:off x="2551176" y="448056"/>
            <a:ext cx="9180576" cy="5952744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2A1D70-1189-4DF8-971D-3483048717B9}"/>
              </a:ext>
            </a:extLst>
          </p:cNvPr>
          <p:cNvSpPr txBox="1"/>
          <p:nvPr/>
        </p:nvSpPr>
        <p:spPr>
          <a:xfrm>
            <a:off x="697424" y="960895"/>
            <a:ext cx="13328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What paths can be taken to get from Home to School?</a:t>
            </a:r>
          </a:p>
        </p:txBody>
      </p:sp>
    </p:spTree>
    <p:extLst>
      <p:ext uri="{BB962C8B-B14F-4D97-AF65-F5344CB8AC3E}">
        <p14:creationId xmlns:p14="http://schemas.microsoft.com/office/powerpoint/2010/main" val="561842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0EEEF8-55DB-43A0-B114-CA9A55C58C33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1492624" y="457200"/>
            <a:ext cx="9206752" cy="5943600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788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394C5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CD366D-DC81-42DC-B2FF-C4B685D7146B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4994"/>
          <a:stretch/>
        </p:blipFill>
        <p:spPr bwMode="auto">
          <a:xfrm>
            <a:off x="2551176" y="448056"/>
            <a:ext cx="9180576" cy="5952744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7251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212</Words>
  <Application>Microsoft Office PowerPoint</Application>
  <PresentationFormat>Widescreen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Sorting 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found the messages?</dc:title>
  <dc:creator>Pruitt-Mentle, Davina (Fed)</dc:creator>
  <cp:lastModifiedBy>Pruitt-Mentle, Davina (Fed)</cp:lastModifiedBy>
  <cp:revision>12</cp:revision>
  <dcterms:created xsi:type="dcterms:W3CDTF">2021-04-13T16:42:03Z</dcterms:created>
  <dcterms:modified xsi:type="dcterms:W3CDTF">2022-07-13T18:01:02Z</dcterms:modified>
</cp:coreProperties>
</file>