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95" r:id="rId3"/>
    <p:sldId id="296" r:id="rId4"/>
    <p:sldId id="297" r:id="rId5"/>
    <p:sldId id="298" r:id="rId6"/>
    <p:sldId id="299" r:id="rId7"/>
    <p:sldId id="300" r:id="rId8"/>
    <p:sldId id="301" r:id="rId9"/>
    <p:sldId id="303" r:id="rId10"/>
    <p:sldId id="305" r:id="rId11"/>
    <p:sldId id="304" r:id="rId12"/>
    <p:sldId id="30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5" autoAdjust="0"/>
    <p:restoredTop sz="76934" autoAdjust="0"/>
  </p:normalViewPr>
  <p:slideViewPr>
    <p:cSldViewPr snapToGrid="0">
      <p:cViewPr varScale="1">
        <p:scale>
          <a:sx n="51" d="100"/>
          <a:sy n="51" d="100"/>
        </p:scale>
        <p:origin x="125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F4064B-05CE-4DD6-8D29-6DD5724DCEA3}"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6CF90287-3049-46B0-AAB5-373C397A5E88}">
      <dgm:prSet/>
      <dgm:spPr/>
      <dgm:t>
        <a:bodyPr/>
        <a:lstStyle/>
        <a:p>
          <a:r>
            <a:rPr lang="en-US" b="0" i="1"/>
            <a:t>milk</a:t>
          </a:r>
          <a:endParaRPr lang="en-US"/>
        </a:p>
      </dgm:t>
    </dgm:pt>
    <dgm:pt modelId="{52492EF1-A54F-4090-B175-1DF63FB3DC5A}" type="parTrans" cxnId="{14966229-3341-46A3-993F-FA6F595C3561}">
      <dgm:prSet/>
      <dgm:spPr/>
      <dgm:t>
        <a:bodyPr/>
        <a:lstStyle/>
        <a:p>
          <a:endParaRPr lang="en-US"/>
        </a:p>
      </dgm:t>
    </dgm:pt>
    <dgm:pt modelId="{BA59B97B-C070-40F7-8666-169B10BE60C6}" type="sibTrans" cxnId="{14966229-3341-46A3-993F-FA6F595C3561}">
      <dgm:prSet/>
      <dgm:spPr/>
      <dgm:t>
        <a:bodyPr/>
        <a:lstStyle/>
        <a:p>
          <a:endParaRPr lang="en-US"/>
        </a:p>
      </dgm:t>
    </dgm:pt>
    <dgm:pt modelId="{B218D47C-4C18-4808-87E1-DD4D11AF8507}">
      <dgm:prSet/>
      <dgm:spPr/>
      <dgm:t>
        <a:bodyPr/>
        <a:lstStyle/>
        <a:p>
          <a:r>
            <a:rPr lang="en-US" b="0" i="1"/>
            <a:t>food coloring</a:t>
          </a:r>
          <a:endParaRPr lang="en-US"/>
        </a:p>
      </dgm:t>
    </dgm:pt>
    <dgm:pt modelId="{DA0F1301-6874-4408-874F-A2058036BA01}" type="parTrans" cxnId="{C947FBEC-B0A5-4456-A5EA-43D2829C0659}">
      <dgm:prSet/>
      <dgm:spPr/>
      <dgm:t>
        <a:bodyPr/>
        <a:lstStyle/>
        <a:p>
          <a:endParaRPr lang="en-US"/>
        </a:p>
      </dgm:t>
    </dgm:pt>
    <dgm:pt modelId="{A233B682-FDBF-4D8C-B913-09A0CF888458}" type="sibTrans" cxnId="{C947FBEC-B0A5-4456-A5EA-43D2829C0659}">
      <dgm:prSet/>
      <dgm:spPr/>
      <dgm:t>
        <a:bodyPr/>
        <a:lstStyle/>
        <a:p>
          <a:endParaRPr lang="en-US"/>
        </a:p>
      </dgm:t>
    </dgm:pt>
    <dgm:pt modelId="{6634CEB5-B1C4-4CC6-9F4C-507D97077015}">
      <dgm:prSet/>
      <dgm:spPr/>
      <dgm:t>
        <a:bodyPr/>
        <a:lstStyle/>
        <a:p>
          <a:r>
            <a:rPr lang="en-US" b="0" i="1"/>
            <a:t>dish soap </a:t>
          </a:r>
          <a:endParaRPr lang="en-US"/>
        </a:p>
      </dgm:t>
    </dgm:pt>
    <dgm:pt modelId="{81CE341D-4D83-4711-A04E-4AF1425FE863}" type="parTrans" cxnId="{3E25E90A-1170-427D-8E00-96EE2507C068}">
      <dgm:prSet/>
      <dgm:spPr/>
      <dgm:t>
        <a:bodyPr/>
        <a:lstStyle/>
        <a:p>
          <a:endParaRPr lang="en-US"/>
        </a:p>
      </dgm:t>
    </dgm:pt>
    <dgm:pt modelId="{EBB49106-44E7-474D-8CD9-1427FC79D5CE}" type="sibTrans" cxnId="{3E25E90A-1170-427D-8E00-96EE2507C068}">
      <dgm:prSet/>
      <dgm:spPr/>
      <dgm:t>
        <a:bodyPr/>
        <a:lstStyle/>
        <a:p>
          <a:endParaRPr lang="en-US"/>
        </a:p>
      </dgm:t>
    </dgm:pt>
    <dgm:pt modelId="{013012E2-0F59-492C-BE14-76E7205B87DF}">
      <dgm:prSet/>
      <dgm:spPr/>
      <dgm:t>
        <a:bodyPr/>
        <a:lstStyle/>
        <a:p>
          <a:r>
            <a:rPr lang="en-US" b="0" i="1"/>
            <a:t>cotton swabs</a:t>
          </a:r>
          <a:endParaRPr lang="en-US"/>
        </a:p>
      </dgm:t>
    </dgm:pt>
    <dgm:pt modelId="{F04845A0-C6C3-449D-95D2-CFF3F86B1132}" type="parTrans" cxnId="{AFC49390-6C63-49FC-8372-C7422396EF9A}">
      <dgm:prSet/>
      <dgm:spPr/>
      <dgm:t>
        <a:bodyPr/>
        <a:lstStyle/>
        <a:p>
          <a:endParaRPr lang="en-US"/>
        </a:p>
      </dgm:t>
    </dgm:pt>
    <dgm:pt modelId="{C36BAD87-5240-42EE-8604-7FEB4D667B09}" type="sibTrans" cxnId="{AFC49390-6C63-49FC-8372-C7422396EF9A}">
      <dgm:prSet/>
      <dgm:spPr/>
      <dgm:t>
        <a:bodyPr/>
        <a:lstStyle/>
        <a:p>
          <a:endParaRPr lang="en-US"/>
        </a:p>
      </dgm:t>
    </dgm:pt>
    <dgm:pt modelId="{528E4D25-E4B7-4EE0-9A9E-CEBD4C3C3A45}">
      <dgm:prSet/>
      <dgm:spPr/>
      <dgm:t>
        <a:bodyPr/>
        <a:lstStyle/>
        <a:p>
          <a:r>
            <a:rPr lang="en-US" b="0" i="1"/>
            <a:t>bowl</a:t>
          </a:r>
          <a:endParaRPr lang="en-US"/>
        </a:p>
      </dgm:t>
    </dgm:pt>
    <dgm:pt modelId="{A8438CD6-FC85-4E28-B2EF-CBDF92E17AF0}" type="parTrans" cxnId="{484C5F5A-C499-4431-8055-C23BED59F944}">
      <dgm:prSet/>
      <dgm:spPr/>
      <dgm:t>
        <a:bodyPr/>
        <a:lstStyle/>
        <a:p>
          <a:endParaRPr lang="en-US"/>
        </a:p>
      </dgm:t>
    </dgm:pt>
    <dgm:pt modelId="{701B135D-F74B-4DD4-8D5E-C4AB2170ECAC}" type="sibTrans" cxnId="{484C5F5A-C499-4431-8055-C23BED59F944}">
      <dgm:prSet/>
      <dgm:spPr/>
      <dgm:t>
        <a:bodyPr/>
        <a:lstStyle/>
        <a:p>
          <a:endParaRPr lang="en-US"/>
        </a:p>
      </dgm:t>
    </dgm:pt>
    <dgm:pt modelId="{79EB315C-44FD-4677-B9D0-CA438F30B63D}" type="pres">
      <dgm:prSet presAssocID="{B7F4064B-05CE-4DD6-8D29-6DD5724DCEA3}" presName="root" presStyleCnt="0">
        <dgm:presLayoutVars>
          <dgm:dir/>
          <dgm:resizeHandles val="exact"/>
        </dgm:presLayoutVars>
      </dgm:prSet>
      <dgm:spPr/>
    </dgm:pt>
    <dgm:pt modelId="{338AACCB-FC6C-413C-A451-D1AE94DA179D}" type="pres">
      <dgm:prSet presAssocID="{6CF90287-3049-46B0-AAB5-373C397A5E88}" presName="compNode" presStyleCnt="0"/>
      <dgm:spPr/>
    </dgm:pt>
    <dgm:pt modelId="{44EA9499-E55D-4C8E-94CB-9F8AA547DDCF}" type="pres">
      <dgm:prSet presAssocID="{6CF90287-3049-46B0-AAB5-373C397A5E8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w"/>
        </a:ext>
      </dgm:extLst>
    </dgm:pt>
    <dgm:pt modelId="{AB215B3D-4458-4CC9-B9AA-921881BAA0A0}" type="pres">
      <dgm:prSet presAssocID="{6CF90287-3049-46B0-AAB5-373C397A5E88}" presName="spaceRect" presStyleCnt="0"/>
      <dgm:spPr/>
    </dgm:pt>
    <dgm:pt modelId="{10E92946-E213-4076-83E4-4A0B0FA69D58}" type="pres">
      <dgm:prSet presAssocID="{6CF90287-3049-46B0-AAB5-373C397A5E88}" presName="textRect" presStyleLbl="revTx" presStyleIdx="0" presStyleCnt="5">
        <dgm:presLayoutVars>
          <dgm:chMax val="1"/>
          <dgm:chPref val="1"/>
        </dgm:presLayoutVars>
      </dgm:prSet>
      <dgm:spPr/>
    </dgm:pt>
    <dgm:pt modelId="{6905E6D5-B432-45C1-8C4C-70BCA746ECE8}" type="pres">
      <dgm:prSet presAssocID="{BA59B97B-C070-40F7-8666-169B10BE60C6}" presName="sibTrans" presStyleCnt="0"/>
      <dgm:spPr/>
    </dgm:pt>
    <dgm:pt modelId="{E1CA38E8-E7A7-4258-8B81-AE88AC777E69}" type="pres">
      <dgm:prSet presAssocID="{B218D47C-4C18-4808-87E1-DD4D11AF8507}" presName="compNode" presStyleCnt="0"/>
      <dgm:spPr/>
    </dgm:pt>
    <dgm:pt modelId="{34297652-79F3-49C5-B7EC-6F774AA37DC9}" type="pres">
      <dgm:prSet presAssocID="{B218D47C-4C18-4808-87E1-DD4D11AF850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ottle with solid fill"/>
        </a:ext>
      </dgm:extLst>
    </dgm:pt>
    <dgm:pt modelId="{B6420995-0E1F-49C1-9569-1DDBFC3856A9}" type="pres">
      <dgm:prSet presAssocID="{B218D47C-4C18-4808-87E1-DD4D11AF8507}" presName="spaceRect" presStyleCnt="0"/>
      <dgm:spPr/>
    </dgm:pt>
    <dgm:pt modelId="{F234FEC5-97E5-48C9-8679-CC29C344EE3B}" type="pres">
      <dgm:prSet presAssocID="{B218D47C-4C18-4808-87E1-DD4D11AF8507}" presName="textRect" presStyleLbl="revTx" presStyleIdx="1" presStyleCnt="5">
        <dgm:presLayoutVars>
          <dgm:chMax val="1"/>
          <dgm:chPref val="1"/>
        </dgm:presLayoutVars>
      </dgm:prSet>
      <dgm:spPr/>
    </dgm:pt>
    <dgm:pt modelId="{8A337DD3-2C02-4CEE-97EC-FEBAE69D774C}" type="pres">
      <dgm:prSet presAssocID="{A233B682-FDBF-4D8C-B913-09A0CF888458}" presName="sibTrans" presStyleCnt="0"/>
      <dgm:spPr/>
    </dgm:pt>
    <dgm:pt modelId="{1C98A0BF-3CFE-4D69-832D-214DAC18DF38}" type="pres">
      <dgm:prSet presAssocID="{6634CEB5-B1C4-4CC6-9F4C-507D97077015}" presName="compNode" presStyleCnt="0"/>
      <dgm:spPr/>
    </dgm:pt>
    <dgm:pt modelId="{5266D7BE-B035-4D02-8AF1-E7B6697BB985}" type="pres">
      <dgm:prSet presAssocID="{6634CEB5-B1C4-4CC6-9F4C-507D9707701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oap with solid fill"/>
        </a:ext>
      </dgm:extLst>
    </dgm:pt>
    <dgm:pt modelId="{918F3000-54E1-4353-90F7-DE4B6FABED9E}" type="pres">
      <dgm:prSet presAssocID="{6634CEB5-B1C4-4CC6-9F4C-507D97077015}" presName="spaceRect" presStyleCnt="0"/>
      <dgm:spPr/>
    </dgm:pt>
    <dgm:pt modelId="{72F43A6E-5573-4959-AD14-653333109C44}" type="pres">
      <dgm:prSet presAssocID="{6634CEB5-B1C4-4CC6-9F4C-507D97077015}" presName="textRect" presStyleLbl="revTx" presStyleIdx="2" presStyleCnt="5">
        <dgm:presLayoutVars>
          <dgm:chMax val="1"/>
          <dgm:chPref val="1"/>
        </dgm:presLayoutVars>
      </dgm:prSet>
      <dgm:spPr/>
    </dgm:pt>
    <dgm:pt modelId="{B33497DF-CA97-40B4-B764-3039ADE828E2}" type="pres">
      <dgm:prSet presAssocID="{EBB49106-44E7-474D-8CD9-1427FC79D5CE}" presName="sibTrans" presStyleCnt="0"/>
      <dgm:spPr/>
    </dgm:pt>
    <dgm:pt modelId="{04096BFF-7D9C-494A-AB45-4DFC89A25A08}" type="pres">
      <dgm:prSet presAssocID="{013012E2-0F59-492C-BE14-76E7205B87DF}" presName="compNode" presStyleCnt="0"/>
      <dgm:spPr/>
    </dgm:pt>
    <dgm:pt modelId="{4C9B661E-72BA-48E9-A759-1C68A46276FD}" type="pres">
      <dgm:prSet presAssocID="{013012E2-0F59-492C-BE14-76E7205B87DF}"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solidFill>
            <a:schemeClr val="accent1"/>
          </a:solidFill>
        </a:ln>
      </dgm:spPr>
      <dgm:extLst>
        <a:ext uri="{E40237B7-FDA0-4F09-8148-C483321AD2D9}">
          <dgm14:cNvPr xmlns:dgm14="http://schemas.microsoft.com/office/drawing/2010/diagram" id="0" name="" descr="Whisk with solid fill"/>
        </a:ext>
      </dgm:extLst>
    </dgm:pt>
    <dgm:pt modelId="{C7B20245-ECAD-4935-92EC-636A139A8A34}" type="pres">
      <dgm:prSet presAssocID="{013012E2-0F59-492C-BE14-76E7205B87DF}" presName="spaceRect" presStyleCnt="0"/>
      <dgm:spPr/>
    </dgm:pt>
    <dgm:pt modelId="{D00F4690-2D4A-402A-AA1F-1BF992CA0994}" type="pres">
      <dgm:prSet presAssocID="{013012E2-0F59-492C-BE14-76E7205B87DF}" presName="textRect" presStyleLbl="revTx" presStyleIdx="3" presStyleCnt="5">
        <dgm:presLayoutVars>
          <dgm:chMax val="1"/>
          <dgm:chPref val="1"/>
        </dgm:presLayoutVars>
      </dgm:prSet>
      <dgm:spPr/>
    </dgm:pt>
    <dgm:pt modelId="{564008AA-1806-4EE3-A2F8-664A5D731754}" type="pres">
      <dgm:prSet presAssocID="{C36BAD87-5240-42EE-8604-7FEB4D667B09}" presName="sibTrans" presStyleCnt="0"/>
      <dgm:spPr/>
    </dgm:pt>
    <dgm:pt modelId="{BCE627CE-B093-4825-A03D-4D35E3595E07}" type="pres">
      <dgm:prSet presAssocID="{528E4D25-E4B7-4EE0-9A9E-CEBD4C3C3A45}" presName="compNode" presStyleCnt="0"/>
      <dgm:spPr/>
    </dgm:pt>
    <dgm:pt modelId="{56686301-F283-46E1-951D-2218EEA65903}" type="pres">
      <dgm:prSet presAssocID="{528E4D25-E4B7-4EE0-9A9E-CEBD4C3C3A4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wl"/>
        </a:ext>
      </dgm:extLst>
    </dgm:pt>
    <dgm:pt modelId="{F7E1B1FC-E58A-4B6A-A987-CF20CCB94AA1}" type="pres">
      <dgm:prSet presAssocID="{528E4D25-E4B7-4EE0-9A9E-CEBD4C3C3A45}" presName="spaceRect" presStyleCnt="0"/>
      <dgm:spPr/>
    </dgm:pt>
    <dgm:pt modelId="{5110A253-00C4-4711-B5EA-88D67F6B877F}" type="pres">
      <dgm:prSet presAssocID="{528E4D25-E4B7-4EE0-9A9E-CEBD4C3C3A45}" presName="textRect" presStyleLbl="revTx" presStyleIdx="4" presStyleCnt="5">
        <dgm:presLayoutVars>
          <dgm:chMax val="1"/>
          <dgm:chPref val="1"/>
        </dgm:presLayoutVars>
      </dgm:prSet>
      <dgm:spPr/>
    </dgm:pt>
  </dgm:ptLst>
  <dgm:cxnLst>
    <dgm:cxn modelId="{CABDDE0A-3B05-4301-8A2B-F1162AE2F7BF}" type="presOf" srcId="{013012E2-0F59-492C-BE14-76E7205B87DF}" destId="{D00F4690-2D4A-402A-AA1F-1BF992CA0994}" srcOrd="0" destOrd="0" presId="urn:microsoft.com/office/officeart/2018/2/layout/IconLabelList"/>
    <dgm:cxn modelId="{3E25E90A-1170-427D-8E00-96EE2507C068}" srcId="{B7F4064B-05CE-4DD6-8D29-6DD5724DCEA3}" destId="{6634CEB5-B1C4-4CC6-9F4C-507D97077015}" srcOrd="2" destOrd="0" parTransId="{81CE341D-4D83-4711-A04E-4AF1425FE863}" sibTransId="{EBB49106-44E7-474D-8CD9-1427FC79D5CE}"/>
    <dgm:cxn modelId="{F3F0021F-5EAA-4A6C-AEEB-C730A41E292B}" type="presOf" srcId="{B218D47C-4C18-4808-87E1-DD4D11AF8507}" destId="{F234FEC5-97E5-48C9-8679-CC29C344EE3B}" srcOrd="0" destOrd="0" presId="urn:microsoft.com/office/officeart/2018/2/layout/IconLabelList"/>
    <dgm:cxn modelId="{14966229-3341-46A3-993F-FA6F595C3561}" srcId="{B7F4064B-05CE-4DD6-8D29-6DD5724DCEA3}" destId="{6CF90287-3049-46B0-AAB5-373C397A5E88}" srcOrd="0" destOrd="0" parTransId="{52492EF1-A54F-4090-B175-1DF63FB3DC5A}" sibTransId="{BA59B97B-C070-40F7-8666-169B10BE60C6}"/>
    <dgm:cxn modelId="{143B4941-CC3D-4FE8-BAB4-9F58A6BA8685}" type="presOf" srcId="{528E4D25-E4B7-4EE0-9A9E-CEBD4C3C3A45}" destId="{5110A253-00C4-4711-B5EA-88D67F6B877F}" srcOrd="0" destOrd="0" presId="urn:microsoft.com/office/officeart/2018/2/layout/IconLabelList"/>
    <dgm:cxn modelId="{705BC073-2385-4576-92AA-F90CFD3B5322}" type="presOf" srcId="{6CF90287-3049-46B0-AAB5-373C397A5E88}" destId="{10E92946-E213-4076-83E4-4A0B0FA69D58}" srcOrd="0" destOrd="0" presId="urn:microsoft.com/office/officeart/2018/2/layout/IconLabelList"/>
    <dgm:cxn modelId="{484C5F5A-C499-4431-8055-C23BED59F944}" srcId="{B7F4064B-05CE-4DD6-8D29-6DD5724DCEA3}" destId="{528E4D25-E4B7-4EE0-9A9E-CEBD4C3C3A45}" srcOrd="4" destOrd="0" parTransId="{A8438CD6-FC85-4E28-B2EF-CBDF92E17AF0}" sibTransId="{701B135D-F74B-4DD4-8D5E-C4AB2170ECAC}"/>
    <dgm:cxn modelId="{AFC49390-6C63-49FC-8372-C7422396EF9A}" srcId="{B7F4064B-05CE-4DD6-8D29-6DD5724DCEA3}" destId="{013012E2-0F59-492C-BE14-76E7205B87DF}" srcOrd="3" destOrd="0" parTransId="{F04845A0-C6C3-449D-95D2-CFF3F86B1132}" sibTransId="{C36BAD87-5240-42EE-8604-7FEB4D667B09}"/>
    <dgm:cxn modelId="{38C105A9-B8A4-482D-A4A3-A46BB641B196}" type="presOf" srcId="{B7F4064B-05CE-4DD6-8D29-6DD5724DCEA3}" destId="{79EB315C-44FD-4677-B9D0-CA438F30B63D}" srcOrd="0" destOrd="0" presId="urn:microsoft.com/office/officeart/2018/2/layout/IconLabelList"/>
    <dgm:cxn modelId="{DDB8A1AC-54E2-41AF-88EB-0DC4D1897553}" type="presOf" srcId="{6634CEB5-B1C4-4CC6-9F4C-507D97077015}" destId="{72F43A6E-5573-4959-AD14-653333109C44}" srcOrd="0" destOrd="0" presId="urn:microsoft.com/office/officeart/2018/2/layout/IconLabelList"/>
    <dgm:cxn modelId="{C947FBEC-B0A5-4456-A5EA-43D2829C0659}" srcId="{B7F4064B-05CE-4DD6-8D29-6DD5724DCEA3}" destId="{B218D47C-4C18-4808-87E1-DD4D11AF8507}" srcOrd="1" destOrd="0" parTransId="{DA0F1301-6874-4408-874F-A2058036BA01}" sibTransId="{A233B682-FDBF-4D8C-B913-09A0CF888458}"/>
    <dgm:cxn modelId="{C3243579-E2F2-41A7-8774-5E7175FD7CC5}" type="presParOf" srcId="{79EB315C-44FD-4677-B9D0-CA438F30B63D}" destId="{338AACCB-FC6C-413C-A451-D1AE94DA179D}" srcOrd="0" destOrd="0" presId="urn:microsoft.com/office/officeart/2018/2/layout/IconLabelList"/>
    <dgm:cxn modelId="{F36E5191-8325-4828-897C-CCE82F8C0062}" type="presParOf" srcId="{338AACCB-FC6C-413C-A451-D1AE94DA179D}" destId="{44EA9499-E55D-4C8E-94CB-9F8AA547DDCF}" srcOrd="0" destOrd="0" presId="urn:microsoft.com/office/officeart/2018/2/layout/IconLabelList"/>
    <dgm:cxn modelId="{0B47CD85-C3FA-4CD4-AEE0-1933718CD8B6}" type="presParOf" srcId="{338AACCB-FC6C-413C-A451-D1AE94DA179D}" destId="{AB215B3D-4458-4CC9-B9AA-921881BAA0A0}" srcOrd="1" destOrd="0" presId="urn:microsoft.com/office/officeart/2018/2/layout/IconLabelList"/>
    <dgm:cxn modelId="{E1C7C36D-898E-45D8-999F-06C4316DCFA0}" type="presParOf" srcId="{338AACCB-FC6C-413C-A451-D1AE94DA179D}" destId="{10E92946-E213-4076-83E4-4A0B0FA69D58}" srcOrd="2" destOrd="0" presId="urn:microsoft.com/office/officeart/2018/2/layout/IconLabelList"/>
    <dgm:cxn modelId="{B82220FB-C0BE-4617-BEA7-822DA3FDC272}" type="presParOf" srcId="{79EB315C-44FD-4677-B9D0-CA438F30B63D}" destId="{6905E6D5-B432-45C1-8C4C-70BCA746ECE8}" srcOrd="1" destOrd="0" presId="urn:microsoft.com/office/officeart/2018/2/layout/IconLabelList"/>
    <dgm:cxn modelId="{9F7AFE12-911D-4B53-982E-AF4501BC4673}" type="presParOf" srcId="{79EB315C-44FD-4677-B9D0-CA438F30B63D}" destId="{E1CA38E8-E7A7-4258-8B81-AE88AC777E69}" srcOrd="2" destOrd="0" presId="urn:microsoft.com/office/officeart/2018/2/layout/IconLabelList"/>
    <dgm:cxn modelId="{C21EF8A9-D697-4ED6-A4F3-F28065BBA58A}" type="presParOf" srcId="{E1CA38E8-E7A7-4258-8B81-AE88AC777E69}" destId="{34297652-79F3-49C5-B7EC-6F774AA37DC9}" srcOrd="0" destOrd="0" presId="urn:microsoft.com/office/officeart/2018/2/layout/IconLabelList"/>
    <dgm:cxn modelId="{1296A46A-AB58-4AB5-BC25-5EC4DB581D6B}" type="presParOf" srcId="{E1CA38E8-E7A7-4258-8B81-AE88AC777E69}" destId="{B6420995-0E1F-49C1-9569-1DDBFC3856A9}" srcOrd="1" destOrd="0" presId="urn:microsoft.com/office/officeart/2018/2/layout/IconLabelList"/>
    <dgm:cxn modelId="{A141B54D-9B49-47E1-9CCF-9EE16F2F2FC9}" type="presParOf" srcId="{E1CA38E8-E7A7-4258-8B81-AE88AC777E69}" destId="{F234FEC5-97E5-48C9-8679-CC29C344EE3B}" srcOrd="2" destOrd="0" presId="urn:microsoft.com/office/officeart/2018/2/layout/IconLabelList"/>
    <dgm:cxn modelId="{E4DD0228-1529-447C-AB5B-2DD76ABD8CBC}" type="presParOf" srcId="{79EB315C-44FD-4677-B9D0-CA438F30B63D}" destId="{8A337DD3-2C02-4CEE-97EC-FEBAE69D774C}" srcOrd="3" destOrd="0" presId="urn:microsoft.com/office/officeart/2018/2/layout/IconLabelList"/>
    <dgm:cxn modelId="{0193ACE1-2DF7-4811-B853-72326DE843B7}" type="presParOf" srcId="{79EB315C-44FD-4677-B9D0-CA438F30B63D}" destId="{1C98A0BF-3CFE-4D69-832D-214DAC18DF38}" srcOrd="4" destOrd="0" presId="urn:microsoft.com/office/officeart/2018/2/layout/IconLabelList"/>
    <dgm:cxn modelId="{F71D0E3D-8C3E-47C8-8605-45FF440B8E85}" type="presParOf" srcId="{1C98A0BF-3CFE-4D69-832D-214DAC18DF38}" destId="{5266D7BE-B035-4D02-8AF1-E7B6697BB985}" srcOrd="0" destOrd="0" presId="urn:microsoft.com/office/officeart/2018/2/layout/IconLabelList"/>
    <dgm:cxn modelId="{F4638AB3-5BFB-4AD8-A029-EDB4BD734B69}" type="presParOf" srcId="{1C98A0BF-3CFE-4D69-832D-214DAC18DF38}" destId="{918F3000-54E1-4353-90F7-DE4B6FABED9E}" srcOrd="1" destOrd="0" presId="urn:microsoft.com/office/officeart/2018/2/layout/IconLabelList"/>
    <dgm:cxn modelId="{F5B50D8D-D085-453E-BA69-8F32444538DA}" type="presParOf" srcId="{1C98A0BF-3CFE-4D69-832D-214DAC18DF38}" destId="{72F43A6E-5573-4959-AD14-653333109C44}" srcOrd="2" destOrd="0" presId="urn:microsoft.com/office/officeart/2018/2/layout/IconLabelList"/>
    <dgm:cxn modelId="{4AF49C1C-A8DE-4B00-9CB1-889E20061643}" type="presParOf" srcId="{79EB315C-44FD-4677-B9D0-CA438F30B63D}" destId="{B33497DF-CA97-40B4-B764-3039ADE828E2}" srcOrd="5" destOrd="0" presId="urn:microsoft.com/office/officeart/2018/2/layout/IconLabelList"/>
    <dgm:cxn modelId="{4578D0E3-17DE-4130-AFD4-3D1BCE763A99}" type="presParOf" srcId="{79EB315C-44FD-4677-B9D0-CA438F30B63D}" destId="{04096BFF-7D9C-494A-AB45-4DFC89A25A08}" srcOrd="6" destOrd="0" presId="urn:microsoft.com/office/officeart/2018/2/layout/IconLabelList"/>
    <dgm:cxn modelId="{A0BB6ADF-CF35-4FD7-9A71-5E88AD4D58C7}" type="presParOf" srcId="{04096BFF-7D9C-494A-AB45-4DFC89A25A08}" destId="{4C9B661E-72BA-48E9-A759-1C68A46276FD}" srcOrd="0" destOrd="0" presId="urn:microsoft.com/office/officeart/2018/2/layout/IconLabelList"/>
    <dgm:cxn modelId="{38C61A9E-1BC8-4970-A114-B0802E2646E8}" type="presParOf" srcId="{04096BFF-7D9C-494A-AB45-4DFC89A25A08}" destId="{C7B20245-ECAD-4935-92EC-636A139A8A34}" srcOrd="1" destOrd="0" presId="urn:microsoft.com/office/officeart/2018/2/layout/IconLabelList"/>
    <dgm:cxn modelId="{A2E2555A-A6FD-4A2A-AA3E-B7ABBE988BE9}" type="presParOf" srcId="{04096BFF-7D9C-494A-AB45-4DFC89A25A08}" destId="{D00F4690-2D4A-402A-AA1F-1BF992CA0994}" srcOrd="2" destOrd="0" presId="urn:microsoft.com/office/officeart/2018/2/layout/IconLabelList"/>
    <dgm:cxn modelId="{993E1EAE-D8D7-43B7-B525-B8DCBFA3DA84}" type="presParOf" srcId="{79EB315C-44FD-4677-B9D0-CA438F30B63D}" destId="{564008AA-1806-4EE3-A2F8-664A5D731754}" srcOrd="7" destOrd="0" presId="urn:microsoft.com/office/officeart/2018/2/layout/IconLabelList"/>
    <dgm:cxn modelId="{450F3AE2-5416-41FD-87EF-9FD979839F5D}" type="presParOf" srcId="{79EB315C-44FD-4677-B9D0-CA438F30B63D}" destId="{BCE627CE-B093-4825-A03D-4D35E3595E07}" srcOrd="8" destOrd="0" presId="urn:microsoft.com/office/officeart/2018/2/layout/IconLabelList"/>
    <dgm:cxn modelId="{E83B532D-D6D9-4562-8D6A-7A5BB857C20E}" type="presParOf" srcId="{BCE627CE-B093-4825-A03D-4D35E3595E07}" destId="{56686301-F283-46E1-951D-2218EEA65903}" srcOrd="0" destOrd="0" presId="urn:microsoft.com/office/officeart/2018/2/layout/IconLabelList"/>
    <dgm:cxn modelId="{CE654B7B-ADE8-4AB9-AC7C-FEFCAC378697}" type="presParOf" srcId="{BCE627CE-B093-4825-A03D-4D35E3595E07}" destId="{F7E1B1FC-E58A-4B6A-A987-CF20CCB94AA1}" srcOrd="1" destOrd="0" presId="urn:microsoft.com/office/officeart/2018/2/layout/IconLabelList"/>
    <dgm:cxn modelId="{8D6AA517-29FB-4C6A-A5CC-B4562A730DEF}" type="presParOf" srcId="{BCE627CE-B093-4825-A03D-4D35E3595E07}" destId="{5110A253-00C4-4711-B5EA-88D67F6B877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A9499-E55D-4C8E-94CB-9F8AA547DDCF}">
      <dsp:nvSpPr>
        <dsp:cNvPr id="0" name=""/>
        <dsp:cNvSpPr/>
      </dsp:nvSpPr>
      <dsp:spPr>
        <a:xfrm>
          <a:off x="492575" y="896181"/>
          <a:ext cx="798134" cy="7981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E92946-E213-4076-83E4-4A0B0FA69D58}">
      <dsp:nvSpPr>
        <dsp:cNvPr id="0" name=""/>
        <dsp:cNvSpPr/>
      </dsp:nvSpPr>
      <dsp:spPr>
        <a:xfrm>
          <a:off x="4826" y="1960524"/>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b="0" i="1" kern="1200"/>
            <a:t>milk</a:t>
          </a:r>
          <a:endParaRPr lang="en-US" sz="2400" kern="1200"/>
        </a:p>
      </dsp:txBody>
      <dsp:txXfrm>
        <a:off x="4826" y="1960524"/>
        <a:ext cx="1773632" cy="709453"/>
      </dsp:txXfrm>
    </dsp:sp>
    <dsp:sp modelId="{34297652-79F3-49C5-B7EC-6F774AA37DC9}">
      <dsp:nvSpPr>
        <dsp:cNvPr id="0" name=""/>
        <dsp:cNvSpPr/>
      </dsp:nvSpPr>
      <dsp:spPr>
        <a:xfrm>
          <a:off x="2576594" y="896181"/>
          <a:ext cx="798134" cy="7981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34FEC5-97E5-48C9-8679-CC29C344EE3B}">
      <dsp:nvSpPr>
        <dsp:cNvPr id="0" name=""/>
        <dsp:cNvSpPr/>
      </dsp:nvSpPr>
      <dsp:spPr>
        <a:xfrm>
          <a:off x="2088845" y="1960524"/>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b="0" i="1" kern="1200"/>
            <a:t>food coloring</a:t>
          </a:r>
          <a:endParaRPr lang="en-US" sz="2400" kern="1200"/>
        </a:p>
      </dsp:txBody>
      <dsp:txXfrm>
        <a:off x="2088845" y="1960524"/>
        <a:ext cx="1773632" cy="709453"/>
      </dsp:txXfrm>
    </dsp:sp>
    <dsp:sp modelId="{5266D7BE-B035-4D02-8AF1-E7B6697BB985}">
      <dsp:nvSpPr>
        <dsp:cNvPr id="0" name=""/>
        <dsp:cNvSpPr/>
      </dsp:nvSpPr>
      <dsp:spPr>
        <a:xfrm>
          <a:off x="4660612" y="896181"/>
          <a:ext cx="798134" cy="7981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F43A6E-5573-4959-AD14-653333109C44}">
      <dsp:nvSpPr>
        <dsp:cNvPr id="0" name=""/>
        <dsp:cNvSpPr/>
      </dsp:nvSpPr>
      <dsp:spPr>
        <a:xfrm>
          <a:off x="4172863" y="1960524"/>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b="0" i="1" kern="1200"/>
            <a:t>dish soap </a:t>
          </a:r>
          <a:endParaRPr lang="en-US" sz="2400" kern="1200"/>
        </a:p>
      </dsp:txBody>
      <dsp:txXfrm>
        <a:off x="4172863" y="1960524"/>
        <a:ext cx="1773632" cy="709453"/>
      </dsp:txXfrm>
    </dsp:sp>
    <dsp:sp modelId="{4C9B661E-72BA-48E9-A759-1C68A46276FD}">
      <dsp:nvSpPr>
        <dsp:cNvPr id="0" name=""/>
        <dsp:cNvSpPr/>
      </dsp:nvSpPr>
      <dsp:spPr>
        <a:xfrm>
          <a:off x="6744631" y="896181"/>
          <a:ext cx="798134" cy="79813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0F4690-2D4A-402A-AA1F-1BF992CA0994}">
      <dsp:nvSpPr>
        <dsp:cNvPr id="0" name=""/>
        <dsp:cNvSpPr/>
      </dsp:nvSpPr>
      <dsp:spPr>
        <a:xfrm>
          <a:off x="6256882" y="1960524"/>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b="0" i="1" kern="1200"/>
            <a:t>cotton swabs</a:t>
          </a:r>
          <a:endParaRPr lang="en-US" sz="2400" kern="1200"/>
        </a:p>
      </dsp:txBody>
      <dsp:txXfrm>
        <a:off x="6256882" y="1960524"/>
        <a:ext cx="1773632" cy="709453"/>
      </dsp:txXfrm>
    </dsp:sp>
    <dsp:sp modelId="{56686301-F283-46E1-951D-2218EEA65903}">
      <dsp:nvSpPr>
        <dsp:cNvPr id="0" name=""/>
        <dsp:cNvSpPr/>
      </dsp:nvSpPr>
      <dsp:spPr>
        <a:xfrm>
          <a:off x="8828649" y="896181"/>
          <a:ext cx="798134" cy="79813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10A253-00C4-4711-B5EA-88D67F6B877F}">
      <dsp:nvSpPr>
        <dsp:cNvPr id="0" name=""/>
        <dsp:cNvSpPr/>
      </dsp:nvSpPr>
      <dsp:spPr>
        <a:xfrm>
          <a:off x="8340900" y="1960524"/>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b="0" i="1" kern="1200"/>
            <a:t>bowl</a:t>
          </a:r>
          <a:endParaRPr lang="en-US" sz="2400" kern="1200"/>
        </a:p>
      </dsp:txBody>
      <dsp:txXfrm>
        <a:off x="8340900" y="1960524"/>
        <a:ext cx="1773632" cy="70945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5EC793-E6F5-4619-BCCE-17EECCD4387D}"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F282DC-D287-4E1E-B839-F5917E90217C}" type="slidenum">
              <a:rPr lang="en-US" smtClean="0"/>
              <a:t>‹#›</a:t>
            </a:fld>
            <a:endParaRPr lang="en-US"/>
          </a:p>
        </p:txBody>
      </p:sp>
    </p:spTree>
    <p:extLst>
      <p:ext uri="{BB962C8B-B14F-4D97-AF65-F5344CB8AC3E}">
        <p14:creationId xmlns:p14="http://schemas.microsoft.com/office/powerpoint/2010/main" val="352127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ilkmoovement.com/?utm_term=dairy%20industry%20supply%20chain&amp;utm_campaign=MM+Key+words+-+General&amp;utm_source=adwords&amp;utm_medium=ppc&amp;hsa_acc=7477951249&amp;hsa_cam=19156050135&amp;hsa_grp=144995038235&amp;hsa_ad=639733382524&amp;hsa_src=g&amp;hsa_tgt=kwd-296550552136&amp;hsa_kw=dairy%20industry%20supply%20chain&amp;hsa_mt=b&amp;hsa_net=adwords&amp;hsa_ver=3&amp;gclid=CjwKCAiA2fmdBhBpEiwA4CcHzQ9xx1wqifqFq6zSHHSFJTUblTcncTHfbdwyPnyc2OZqVDVibuw5cxoC_Q4QAvD_BwE"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blog.smartsense.co/farm-to-fork-dairy-supply-chain#:~:text=The%20dairy%20supply%20chain%20starts,at%20below%2040%C2%B0F." TargetMode="External"/><Relationship Id="rId4" Type="http://schemas.openxmlformats.org/officeDocument/2006/relationships/hyperlink" Target="https://rsmus.com/insights/services/business-strategy-operations/supply-chain-challenges-guide.html?cmpid=ppc:443204-global-operations-supply-chain-g:bb01&amp;gclid=CjwKCAiA2fmdBhBpEiwA4CcHzfKJ7uNyTAgOw1OlfYjfHE9FgU6lE8LkImQIvGVPSfp12WyAdFYrohoC2Y4QAvD_BwE"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hoards.com/article-31769-for-dairy-cybersecurity-is-vitally-important.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dairyprocessing.com/articles/954-risks-loom-as-dairy-industry-leans-into-new-technology"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hedairyalliance.com/blog/3-fun-milk-science-experimen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tevespanglerscience.com/lab/experiments/milk-color-explos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tevespanglerscience.com/lab/experiments/milk-color-explosion/"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chemed.org/wp-content/uploads/Milk-Rainbow.pdf" TargetMode="External"/><Relationship Id="rId4" Type="http://schemas.openxmlformats.org/officeDocument/2006/relationships/hyperlink" Target="https://brightcookie.weebly.com/uploads/4/0/0/8/40082621/ch10act4.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rmvention.com/Inspiration/VirtualTour/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LBx6HuPQJB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oodprocessing.com/supply-chain/cybersecurity/article/11290334/how-cybercriminals-break-into-food-beverage-plant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wired.co.uk/article/cyber-security-global-food-suppl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282DC-D287-4E1E-B839-F5917E90217C}" type="slidenum">
              <a:rPr lang="en-US" smtClean="0"/>
              <a:t>1</a:t>
            </a:fld>
            <a:endParaRPr lang="en-US"/>
          </a:p>
        </p:txBody>
      </p:sp>
    </p:spTree>
    <p:extLst>
      <p:ext uri="{BB962C8B-B14F-4D97-AF65-F5344CB8AC3E}">
        <p14:creationId xmlns:p14="http://schemas.microsoft.com/office/powerpoint/2010/main" val="770310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282DC-D287-4E1E-B839-F5917E90217C}" type="slidenum">
              <a:rPr lang="en-US" smtClean="0"/>
              <a:t>10</a:t>
            </a:fld>
            <a:endParaRPr lang="en-US"/>
          </a:p>
        </p:txBody>
      </p:sp>
    </p:spTree>
    <p:extLst>
      <p:ext uri="{BB962C8B-B14F-4D97-AF65-F5344CB8AC3E}">
        <p14:creationId xmlns:p14="http://schemas.microsoft.com/office/powerpoint/2010/main" val="1445624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Milk </a:t>
            </a:r>
            <a:r>
              <a:rPr lang="en-US" dirty="0" err="1">
                <a:hlinkClick r:id="rId3"/>
              </a:rPr>
              <a:t>Moovement</a:t>
            </a:r>
            <a:r>
              <a:rPr lang="en-US" dirty="0">
                <a:hlinkClick r:id="rId3"/>
              </a:rPr>
              <a:t> - Dairy Supply Chain Software</a:t>
            </a:r>
            <a:endParaRPr lang="en-US" dirty="0"/>
          </a:p>
          <a:p>
            <a:r>
              <a:rPr lang="en-US" dirty="0">
                <a:hlinkClick r:id="rId4"/>
              </a:rPr>
              <a:t>Supply chain challenges guide (rsmus.com)</a:t>
            </a:r>
            <a:endParaRPr lang="en-US" dirty="0"/>
          </a:p>
          <a:p>
            <a:r>
              <a:rPr lang="en-US" dirty="0">
                <a:hlinkClick r:id="rId5"/>
              </a:rPr>
              <a:t>From Farm to Fork: The Dairy Supply Chain (smartsense.co)</a:t>
            </a:r>
            <a:endParaRPr lang="en-US" dirty="0"/>
          </a:p>
        </p:txBody>
      </p:sp>
      <p:sp>
        <p:nvSpPr>
          <p:cNvPr id="4" name="Slide Number Placeholder 3"/>
          <p:cNvSpPr>
            <a:spLocks noGrp="1"/>
          </p:cNvSpPr>
          <p:nvPr>
            <p:ph type="sldNum" sz="quarter" idx="5"/>
          </p:nvPr>
        </p:nvSpPr>
        <p:spPr/>
        <p:txBody>
          <a:bodyPr/>
          <a:lstStyle/>
          <a:p>
            <a:fld id="{CAF282DC-D287-4E1E-B839-F5917E90217C}" type="slidenum">
              <a:rPr lang="en-US" smtClean="0"/>
              <a:t>11</a:t>
            </a:fld>
            <a:endParaRPr lang="en-US"/>
          </a:p>
        </p:txBody>
      </p:sp>
    </p:spTree>
    <p:extLst>
      <p:ext uri="{BB962C8B-B14F-4D97-AF65-F5344CB8AC3E}">
        <p14:creationId xmlns:p14="http://schemas.microsoft.com/office/powerpoint/2010/main" val="2441331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For dairy, cybersecurity is vitally important (hoards.com)</a:t>
            </a:r>
            <a:endParaRPr lang="en-US" dirty="0"/>
          </a:p>
          <a:p>
            <a:endParaRPr lang="en-US" dirty="0"/>
          </a:p>
          <a:p>
            <a:r>
              <a:rPr lang="en-US">
                <a:hlinkClick r:id="rId4"/>
              </a:rPr>
              <a:t>Risks loom as dairy industry leans into new technology | Dairy Processing</a:t>
            </a:r>
            <a:endParaRPr lang="en-US" dirty="0"/>
          </a:p>
        </p:txBody>
      </p:sp>
      <p:sp>
        <p:nvSpPr>
          <p:cNvPr id="4" name="Slide Number Placeholder 3"/>
          <p:cNvSpPr>
            <a:spLocks noGrp="1"/>
          </p:cNvSpPr>
          <p:nvPr>
            <p:ph type="sldNum" sz="quarter" idx="5"/>
          </p:nvPr>
        </p:nvSpPr>
        <p:spPr/>
        <p:txBody>
          <a:bodyPr/>
          <a:lstStyle/>
          <a:p>
            <a:fld id="{CAF282DC-D287-4E1E-B839-F5917E90217C}" type="slidenum">
              <a:rPr lang="en-US" smtClean="0"/>
              <a:t>12</a:t>
            </a:fld>
            <a:endParaRPr lang="en-US"/>
          </a:p>
        </p:txBody>
      </p:sp>
    </p:spTree>
    <p:extLst>
      <p:ext uri="{BB962C8B-B14F-4D97-AF65-F5344CB8AC3E}">
        <p14:creationId xmlns:p14="http://schemas.microsoft.com/office/powerpoint/2010/main" val="364493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3 Fun Milk Science Experiments - The Dairy Alliance</a:t>
            </a:r>
            <a:endParaRPr lang="en-US" dirty="0"/>
          </a:p>
        </p:txBody>
      </p:sp>
      <p:sp>
        <p:nvSpPr>
          <p:cNvPr id="4" name="Slide Number Placeholder 3"/>
          <p:cNvSpPr>
            <a:spLocks noGrp="1"/>
          </p:cNvSpPr>
          <p:nvPr>
            <p:ph type="sldNum" sz="quarter" idx="5"/>
          </p:nvPr>
        </p:nvSpPr>
        <p:spPr/>
        <p:txBody>
          <a:bodyPr/>
          <a:lstStyle/>
          <a:p>
            <a:fld id="{CAF282DC-D287-4E1E-B839-F5917E90217C}" type="slidenum">
              <a:rPr lang="en-US" smtClean="0"/>
              <a:t>2</a:t>
            </a:fld>
            <a:endParaRPr lang="en-US"/>
          </a:p>
        </p:txBody>
      </p:sp>
    </p:spTree>
    <p:extLst>
      <p:ext uri="{BB962C8B-B14F-4D97-AF65-F5344CB8AC3E}">
        <p14:creationId xmlns:p14="http://schemas.microsoft.com/office/powerpoint/2010/main" val="1031102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282DC-D287-4E1E-B839-F5917E90217C}" type="slidenum">
              <a:rPr lang="en-US" smtClean="0"/>
              <a:t>3</a:t>
            </a:fld>
            <a:endParaRPr lang="en-US"/>
          </a:p>
        </p:txBody>
      </p:sp>
    </p:spTree>
    <p:extLst>
      <p:ext uri="{BB962C8B-B14F-4D97-AF65-F5344CB8AC3E}">
        <p14:creationId xmlns:p14="http://schemas.microsoft.com/office/powerpoint/2010/main" val="2371984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Color Changing Milk Experiment - Magic Milk Experiment | Science Experiment (stevespanglerscience.com)</a:t>
            </a:r>
            <a:endParaRPr lang="en-US" dirty="0"/>
          </a:p>
        </p:txBody>
      </p:sp>
      <p:sp>
        <p:nvSpPr>
          <p:cNvPr id="4" name="Slide Number Placeholder 3"/>
          <p:cNvSpPr>
            <a:spLocks noGrp="1"/>
          </p:cNvSpPr>
          <p:nvPr>
            <p:ph type="sldNum" sz="quarter" idx="5"/>
          </p:nvPr>
        </p:nvSpPr>
        <p:spPr/>
        <p:txBody>
          <a:bodyPr/>
          <a:lstStyle/>
          <a:p>
            <a:fld id="{CAF282DC-D287-4E1E-B839-F5917E90217C}" type="slidenum">
              <a:rPr lang="en-US" smtClean="0"/>
              <a:t>4</a:t>
            </a:fld>
            <a:endParaRPr lang="en-US"/>
          </a:p>
        </p:txBody>
      </p:sp>
    </p:spTree>
    <p:extLst>
      <p:ext uri="{BB962C8B-B14F-4D97-AF65-F5344CB8AC3E}">
        <p14:creationId xmlns:p14="http://schemas.microsoft.com/office/powerpoint/2010/main" val="3489075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Color Changing Milk Experiment - Magic Milk Experiment | Science Experiment (stevespanglerscience.com)</a:t>
            </a:r>
            <a:endParaRPr lang="en-US" dirty="0"/>
          </a:p>
          <a:p>
            <a:r>
              <a:rPr lang="en-US" dirty="0">
                <a:hlinkClick r:id="rId4"/>
              </a:rPr>
              <a:t>untitled (weebly.com)</a:t>
            </a:r>
            <a:endParaRPr lang="en-US" dirty="0"/>
          </a:p>
          <a:p>
            <a:endParaRPr lang="en-US" dirty="0"/>
          </a:p>
          <a:p>
            <a:r>
              <a:rPr lang="en-US" dirty="0">
                <a:hlinkClick r:id="rId5"/>
              </a:rPr>
              <a:t>Redesign (chemed.org)</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AF282DC-D287-4E1E-B839-F5917E90217C}" type="slidenum">
              <a:rPr lang="en-US" smtClean="0"/>
              <a:t>5</a:t>
            </a:fld>
            <a:endParaRPr lang="en-US"/>
          </a:p>
        </p:txBody>
      </p:sp>
    </p:spTree>
    <p:extLst>
      <p:ext uri="{BB962C8B-B14F-4D97-AF65-F5344CB8AC3E}">
        <p14:creationId xmlns:p14="http://schemas.microsoft.com/office/powerpoint/2010/main" val="1874536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282DC-D287-4E1E-B839-F5917E90217C}" type="slidenum">
              <a:rPr lang="en-US" smtClean="0"/>
              <a:t>6</a:t>
            </a:fld>
            <a:endParaRPr lang="en-US"/>
          </a:p>
        </p:txBody>
      </p:sp>
    </p:spTree>
    <p:extLst>
      <p:ext uri="{BB962C8B-B14F-4D97-AF65-F5344CB8AC3E}">
        <p14:creationId xmlns:p14="http://schemas.microsoft.com/office/powerpoint/2010/main" val="1541698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Andrew’s Dairy Farm - Virtual Tour - </a:t>
            </a:r>
            <a:r>
              <a:rPr lang="en-US" dirty="0" err="1">
                <a:hlinkClick r:id="rId3"/>
              </a:rPr>
              <a:t>Farmvention</a:t>
            </a:r>
            <a:endParaRPr lang="en-US" dirty="0"/>
          </a:p>
        </p:txBody>
      </p:sp>
      <p:sp>
        <p:nvSpPr>
          <p:cNvPr id="4" name="Slide Number Placeholder 3"/>
          <p:cNvSpPr>
            <a:spLocks noGrp="1"/>
          </p:cNvSpPr>
          <p:nvPr>
            <p:ph type="sldNum" sz="quarter" idx="5"/>
          </p:nvPr>
        </p:nvSpPr>
        <p:spPr/>
        <p:txBody>
          <a:bodyPr/>
          <a:lstStyle/>
          <a:p>
            <a:fld id="{CAF282DC-D287-4E1E-B839-F5917E90217C}" type="slidenum">
              <a:rPr lang="en-US" smtClean="0"/>
              <a:t>7</a:t>
            </a:fld>
            <a:endParaRPr lang="en-US"/>
          </a:p>
        </p:txBody>
      </p:sp>
    </p:spTree>
    <p:extLst>
      <p:ext uri="{BB962C8B-B14F-4D97-AF65-F5344CB8AC3E}">
        <p14:creationId xmlns:p14="http://schemas.microsoft.com/office/powerpoint/2010/main" val="3455221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(892) Robotic Milking: How the Technology Works - YouTube</a:t>
            </a:r>
            <a:endParaRPr lang="en-US" dirty="0"/>
          </a:p>
        </p:txBody>
      </p:sp>
      <p:sp>
        <p:nvSpPr>
          <p:cNvPr id="4" name="Slide Number Placeholder 3"/>
          <p:cNvSpPr>
            <a:spLocks noGrp="1"/>
          </p:cNvSpPr>
          <p:nvPr>
            <p:ph type="sldNum" sz="quarter" idx="5"/>
          </p:nvPr>
        </p:nvSpPr>
        <p:spPr/>
        <p:txBody>
          <a:bodyPr/>
          <a:lstStyle/>
          <a:p>
            <a:fld id="{CAF282DC-D287-4E1E-B839-F5917E90217C}" type="slidenum">
              <a:rPr lang="en-US" smtClean="0"/>
              <a:t>8</a:t>
            </a:fld>
            <a:endParaRPr lang="en-US"/>
          </a:p>
        </p:txBody>
      </p:sp>
    </p:spTree>
    <p:extLst>
      <p:ext uri="{BB962C8B-B14F-4D97-AF65-F5344CB8AC3E}">
        <p14:creationId xmlns:p14="http://schemas.microsoft.com/office/powerpoint/2010/main" val="1916867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How Cybercriminals B</a:t>
            </a:r>
          </a:p>
          <a:p>
            <a:endParaRPr lang="en-US" dirty="0">
              <a:hlinkClick r:id="rId3"/>
            </a:endParaRPr>
          </a:p>
          <a:p>
            <a:r>
              <a:rPr lang="en-US" dirty="0">
                <a:hlinkClick r:id="rId4"/>
              </a:rPr>
              <a:t>Get Ready for Cyber-Attacks on Global Food Supplies | WIRED UK</a:t>
            </a:r>
            <a:endParaRPr lang="en-US" dirty="0">
              <a:hlinkClick r:id="rId3"/>
            </a:endParaRPr>
          </a:p>
          <a:p>
            <a:r>
              <a:rPr lang="en-US" dirty="0" err="1">
                <a:hlinkClick r:id="rId3"/>
              </a:rPr>
              <a:t>reak</a:t>
            </a:r>
            <a:r>
              <a:rPr lang="en-US" dirty="0">
                <a:hlinkClick r:id="rId3"/>
              </a:rPr>
              <a:t> Into Food &amp; Beverage Plants | Food Processing</a:t>
            </a:r>
            <a:endParaRPr lang="en-US" dirty="0"/>
          </a:p>
        </p:txBody>
      </p:sp>
      <p:sp>
        <p:nvSpPr>
          <p:cNvPr id="4" name="Slide Number Placeholder 3"/>
          <p:cNvSpPr>
            <a:spLocks noGrp="1"/>
          </p:cNvSpPr>
          <p:nvPr>
            <p:ph type="sldNum" sz="quarter" idx="5"/>
          </p:nvPr>
        </p:nvSpPr>
        <p:spPr/>
        <p:txBody>
          <a:bodyPr/>
          <a:lstStyle/>
          <a:p>
            <a:fld id="{CAF282DC-D287-4E1E-B839-F5917E90217C}" type="slidenum">
              <a:rPr lang="en-US" smtClean="0"/>
              <a:t>9</a:t>
            </a:fld>
            <a:endParaRPr lang="en-US"/>
          </a:p>
        </p:txBody>
      </p:sp>
    </p:spTree>
    <p:extLst>
      <p:ext uri="{BB962C8B-B14F-4D97-AF65-F5344CB8AC3E}">
        <p14:creationId xmlns:p14="http://schemas.microsoft.com/office/powerpoint/2010/main" val="579395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E94F8-9AC3-45FA-9EDC-93DB2CF5CF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806B00-493D-41B4-B02A-2B609F736C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AC7DED-9F28-4BCE-981D-3349B550EA6D}"/>
              </a:ext>
            </a:extLst>
          </p:cNvPr>
          <p:cNvSpPr>
            <a:spLocks noGrp="1"/>
          </p:cNvSpPr>
          <p:nvPr>
            <p:ph type="dt" sz="half" idx="10"/>
          </p:nvPr>
        </p:nvSpPr>
        <p:spPr/>
        <p:txBody>
          <a:bodyPr/>
          <a:lstStyle/>
          <a:p>
            <a:fld id="{02840E54-8973-4E70-9A5D-2A887590FCED}" type="datetimeFigureOut">
              <a:rPr lang="en-US" smtClean="0"/>
              <a:t>1/11/2023</a:t>
            </a:fld>
            <a:endParaRPr lang="en-US"/>
          </a:p>
        </p:txBody>
      </p:sp>
      <p:sp>
        <p:nvSpPr>
          <p:cNvPr id="5" name="Footer Placeholder 4">
            <a:extLst>
              <a:ext uri="{FF2B5EF4-FFF2-40B4-BE49-F238E27FC236}">
                <a16:creationId xmlns:a16="http://schemas.microsoft.com/office/drawing/2014/main" id="{DC810396-E985-4B73-8206-F931DFF60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A37CFC-CD43-421E-925B-1A1B2B37600F}"/>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2923895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72294-4E13-4AB1-9607-202F439B32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B17186-28AC-45CA-8EE9-4F789825D8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9F5253-5829-4BED-9AE7-80DF3481F085}"/>
              </a:ext>
            </a:extLst>
          </p:cNvPr>
          <p:cNvSpPr>
            <a:spLocks noGrp="1"/>
          </p:cNvSpPr>
          <p:nvPr>
            <p:ph type="dt" sz="half" idx="10"/>
          </p:nvPr>
        </p:nvSpPr>
        <p:spPr/>
        <p:txBody>
          <a:bodyPr/>
          <a:lstStyle/>
          <a:p>
            <a:fld id="{02840E54-8973-4E70-9A5D-2A887590FCED}" type="datetimeFigureOut">
              <a:rPr lang="en-US" smtClean="0"/>
              <a:t>1/11/2023</a:t>
            </a:fld>
            <a:endParaRPr lang="en-US"/>
          </a:p>
        </p:txBody>
      </p:sp>
      <p:sp>
        <p:nvSpPr>
          <p:cNvPr id="5" name="Footer Placeholder 4">
            <a:extLst>
              <a:ext uri="{FF2B5EF4-FFF2-40B4-BE49-F238E27FC236}">
                <a16:creationId xmlns:a16="http://schemas.microsoft.com/office/drawing/2014/main" id="{B7B29578-0E74-41CD-90EE-7F04C5EAA8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13EB0-BC07-4E36-AC82-29E355347EDB}"/>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3755251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9BF231-DB6E-4AAE-AE68-D4AA8D2636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7C2352-382F-4D00-A41F-9846850576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A427D-8FA9-44A3-B130-42E138302DB1}"/>
              </a:ext>
            </a:extLst>
          </p:cNvPr>
          <p:cNvSpPr>
            <a:spLocks noGrp="1"/>
          </p:cNvSpPr>
          <p:nvPr>
            <p:ph type="dt" sz="half" idx="10"/>
          </p:nvPr>
        </p:nvSpPr>
        <p:spPr/>
        <p:txBody>
          <a:bodyPr/>
          <a:lstStyle/>
          <a:p>
            <a:fld id="{02840E54-8973-4E70-9A5D-2A887590FCED}" type="datetimeFigureOut">
              <a:rPr lang="en-US" smtClean="0"/>
              <a:t>1/11/2023</a:t>
            </a:fld>
            <a:endParaRPr lang="en-US"/>
          </a:p>
        </p:txBody>
      </p:sp>
      <p:sp>
        <p:nvSpPr>
          <p:cNvPr id="5" name="Footer Placeholder 4">
            <a:extLst>
              <a:ext uri="{FF2B5EF4-FFF2-40B4-BE49-F238E27FC236}">
                <a16:creationId xmlns:a16="http://schemas.microsoft.com/office/drawing/2014/main" id="{9A8F58EF-ADA0-4F4B-9098-D4B9EF3C5C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D0B1CE-3226-46E6-82A4-C71F388F7E88}"/>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525183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11BFA-EE57-47DC-93D3-8B2AA2FE7B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8B51E8-028B-44B5-8BBE-17AD1BD006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F062C8-773B-4323-9B91-7FD5304026E9}"/>
              </a:ext>
            </a:extLst>
          </p:cNvPr>
          <p:cNvSpPr>
            <a:spLocks noGrp="1"/>
          </p:cNvSpPr>
          <p:nvPr>
            <p:ph type="dt" sz="half" idx="10"/>
          </p:nvPr>
        </p:nvSpPr>
        <p:spPr/>
        <p:txBody>
          <a:bodyPr/>
          <a:lstStyle/>
          <a:p>
            <a:fld id="{02840E54-8973-4E70-9A5D-2A887590FCED}" type="datetimeFigureOut">
              <a:rPr lang="en-US" smtClean="0"/>
              <a:t>1/11/2023</a:t>
            </a:fld>
            <a:endParaRPr lang="en-US"/>
          </a:p>
        </p:txBody>
      </p:sp>
      <p:sp>
        <p:nvSpPr>
          <p:cNvPr id="5" name="Footer Placeholder 4">
            <a:extLst>
              <a:ext uri="{FF2B5EF4-FFF2-40B4-BE49-F238E27FC236}">
                <a16:creationId xmlns:a16="http://schemas.microsoft.com/office/drawing/2014/main" id="{A3C9B655-90C7-4D48-96F1-3AFD1898AC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AA556-52F3-45CC-AAD5-F07ACEB4A820}"/>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2650153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35A4E-F3D5-4685-B2C2-CE1BC54FEA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322EED-CB85-416C-9614-90D1E8D960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909893-A87F-44C4-A016-29FB7888CAC2}"/>
              </a:ext>
            </a:extLst>
          </p:cNvPr>
          <p:cNvSpPr>
            <a:spLocks noGrp="1"/>
          </p:cNvSpPr>
          <p:nvPr>
            <p:ph type="dt" sz="half" idx="10"/>
          </p:nvPr>
        </p:nvSpPr>
        <p:spPr/>
        <p:txBody>
          <a:bodyPr/>
          <a:lstStyle/>
          <a:p>
            <a:fld id="{02840E54-8973-4E70-9A5D-2A887590FCED}" type="datetimeFigureOut">
              <a:rPr lang="en-US" smtClean="0"/>
              <a:t>1/11/2023</a:t>
            </a:fld>
            <a:endParaRPr lang="en-US"/>
          </a:p>
        </p:txBody>
      </p:sp>
      <p:sp>
        <p:nvSpPr>
          <p:cNvPr id="5" name="Footer Placeholder 4">
            <a:extLst>
              <a:ext uri="{FF2B5EF4-FFF2-40B4-BE49-F238E27FC236}">
                <a16:creationId xmlns:a16="http://schemas.microsoft.com/office/drawing/2014/main" id="{DD6FEF10-E932-4904-948C-62A7877887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F6C5D-3556-4D37-9258-7171731E0DBE}"/>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2765510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88100-9803-4949-B94A-35161FEF2D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1BCE07-554A-4F2C-95B6-EAA9FFCBE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5A8B8B-78D8-439F-98A6-13712F9114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4813FE-A03F-4B5C-B964-41FE47EC5F4A}"/>
              </a:ext>
            </a:extLst>
          </p:cNvPr>
          <p:cNvSpPr>
            <a:spLocks noGrp="1"/>
          </p:cNvSpPr>
          <p:nvPr>
            <p:ph type="dt" sz="half" idx="10"/>
          </p:nvPr>
        </p:nvSpPr>
        <p:spPr/>
        <p:txBody>
          <a:bodyPr/>
          <a:lstStyle/>
          <a:p>
            <a:fld id="{02840E54-8973-4E70-9A5D-2A887590FCED}" type="datetimeFigureOut">
              <a:rPr lang="en-US" smtClean="0"/>
              <a:t>1/11/2023</a:t>
            </a:fld>
            <a:endParaRPr lang="en-US"/>
          </a:p>
        </p:txBody>
      </p:sp>
      <p:sp>
        <p:nvSpPr>
          <p:cNvPr id="6" name="Footer Placeholder 5">
            <a:extLst>
              <a:ext uri="{FF2B5EF4-FFF2-40B4-BE49-F238E27FC236}">
                <a16:creationId xmlns:a16="http://schemas.microsoft.com/office/drawing/2014/main" id="{87A7B279-0CF6-4571-84C3-EF9A6AC8E1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6D8960-4714-417C-82AF-5A58A6A32E36}"/>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330390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986C3-D5FC-4FF7-997E-4F300C55D1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2A5EB6-58F1-4030-9612-6E406C7802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FB6773-1D37-46E9-9803-1C7AB352DB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C49239-633A-4E11-B961-AAA3F2E261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C1D908-B8F4-45AD-8B8D-95AAC21CE0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8F8FCF-6E28-4D68-AE18-B49CBE845E41}"/>
              </a:ext>
            </a:extLst>
          </p:cNvPr>
          <p:cNvSpPr>
            <a:spLocks noGrp="1"/>
          </p:cNvSpPr>
          <p:nvPr>
            <p:ph type="dt" sz="half" idx="10"/>
          </p:nvPr>
        </p:nvSpPr>
        <p:spPr/>
        <p:txBody>
          <a:bodyPr/>
          <a:lstStyle/>
          <a:p>
            <a:fld id="{02840E54-8973-4E70-9A5D-2A887590FCED}" type="datetimeFigureOut">
              <a:rPr lang="en-US" smtClean="0"/>
              <a:t>1/11/2023</a:t>
            </a:fld>
            <a:endParaRPr lang="en-US"/>
          </a:p>
        </p:txBody>
      </p:sp>
      <p:sp>
        <p:nvSpPr>
          <p:cNvPr id="8" name="Footer Placeholder 7">
            <a:extLst>
              <a:ext uri="{FF2B5EF4-FFF2-40B4-BE49-F238E27FC236}">
                <a16:creationId xmlns:a16="http://schemas.microsoft.com/office/drawing/2014/main" id="{37424773-D20B-4D7F-B987-C831EFDD8F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24F983-41B2-4B94-9CF6-765E8ECD4B5E}"/>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112740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E6BC-83D2-4448-856B-C2CB49D549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DEE1B5-44BC-4D63-8689-395598307A09}"/>
              </a:ext>
            </a:extLst>
          </p:cNvPr>
          <p:cNvSpPr>
            <a:spLocks noGrp="1"/>
          </p:cNvSpPr>
          <p:nvPr>
            <p:ph type="dt" sz="half" idx="10"/>
          </p:nvPr>
        </p:nvSpPr>
        <p:spPr/>
        <p:txBody>
          <a:bodyPr/>
          <a:lstStyle/>
          <a:p>
            <a:fld id="{02840E54-8973-4E70-9A5D-2A887590FCED}" type="datetimeFigureOut">
              <a:rPr lang="en-US" smtClean="0"/>
              <a:t>1/11/2023</a:t>
            </a:fld>
            <a:endParaRPr lang="en-US"/>
          </a:p>
        </p:txBody>
      </p:sp>
      <p:sp>
        <p:nvSpPr>
          <p:cNvPr id="4" name="Footer Placeholder 3">
            <a:extLst>
              <a:ext uri="{FF2B5EF4-FFF2-40B4-BE49-F238E27FC236}">
                <a16:creationId xmlns:a16="http://schemas.microsoft.com/office/drawing/2014/main" id="{69BC1D1A-0DA2-4FEF-A3F3-C2FC943301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9CDBB6-4810-444D-A657-866DBC8339C5}"/>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479413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97D680-CA5E-4E0A-A4CF-7D9B691A1785}"/>
              </a:ext>
            </a:extLst>
          </p:cNvPr>
          <p:cNvSpPr>
            <a:spLocks noGrp="1"/>
          </p:cNvSpPr>
          <p:nvPr>
            <p:ph type="dt" sz="half" idx="10"/>
          </p:nvPr>
        </p:nvSpPr>
        <p:spPr/>
        <p:txBody>
          <a:bodyPr/>
          <a:lstStyle/>
          <a:p>
            <a:fld id="{02840E54-8973-4E70-9A5D-2A887590FCED}" type="datetimeFigureOut">
              <a:rPr lang="en-US" smtClean="0"/>
              <a:t>1/11/2023</a:t>
            </a:fld>
            <a:endParaRPr lang="en-US"/>
          </a:p>
        </p:txBody>
      </p:sp>
      <p:sp>
        <p:nvSpPr>
          <p:cNvPr id="3" name="Footer Placeholder 2">
            <a:extLst>
              <a:ext uri="{FF2B5EF4-FFF2-40B4-BE49-F238E27FC236}">
                <a16:creationId xmlns:a16="http://schemas.microsoft.com/office/drawing/2014/main" id="{457B1034-7FE4-47CC-A1C7-B2E5C32B72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F52CD7-8EA4-4B4B-A4AB-612D039770C7}"/>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1727593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A6725-DC08-442F-8197-EAC152FB96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F635BC-4587-4153-B93B-23D1E2CC1B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436EB-2DD4-4072-9C06-D9EFA4CD8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EC0731-CE75-4B5A-9488-6E63F62B3B91}"/>
              </a:ext>
            </a:extLst>
          </p:cNvPr>
          <p:cNvSpPr>
            <a:spLocks noGrp="1"/>
          </p:cNvSpPr>
          <p:nvPr>
            <p:ph type="dt" sz="half" idx="10"/>
          </p:nvPr>
        </p:nvSpPr>
        <p:spPr/>
        <p:txBody>
          <a:bodyPr/>
          <a:lstStyle/>
          <a:p>
            <a:fld id="{02840E54-8973-4E70-9A5D-2A887590FCED}" type="datetimeFigureOut">
              <a:rPr lang="en-US" smtClean="0"/>
              <a:t>1/11/2023</a:t>
            </a:fld>
            <a:endParaRPr lang="en-US"/>
          </a:p>
        </p:txBody>
      </p:sp>
      <p:sp>
        <p:nvSpPr>
          <p:cNvPr id="6" name="Footer Placeholder 5">
            <a:extLst>
              <a:ext uri="{FF2B5EF4-FFF2-40B4-BE49-F238E27FC236}">
                <a16:creationId xmlns:a16="http://schemas.microsoft.com/office/drawing/2014/main" id="{3E1F9F4D-76E2-40FC-B78D-19DE85814B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8735ED-5BD1-4FE7-95F4-B3B2AC0B54EE}"/>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3896350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8A0E5-2E47-47C6-9C71-4E6E988803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557308-14AD-47F0-8E40-E94E0B4FF8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7C40EF-C1E5-4538-A434-CD5965C1B5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7ECA54-6F61-4021-B767-6A0956DFFEBC}"/>
              </a:ext>
            </a:extLst>
          </p:cNvPr>
          <p:cNvSpPr>
            <a:spLocks noGrp="1"/>
          </p:cNvSpPr>
          <p:nvPr>
            <p:ph type="dt" sz="half" idx="10"/>
          </p:nvPr>
        </p:nvSpPr>
        <p:spPr/>
        <p:txBody>
          <a:bodyPr/>
          <a:lstStyle/>
          <a:p>
            <a:fld id="{02840E54-8973-4E70-9A5D-2A887590FCED}" type="datetimeFigureOut">
              <a:rPr lang="en-US" smtClean="0"/>
              <a:t>1/11/2023</a:t>
            </a:fld>
            <a:endParaRPr lang="en-US"/>
          </a:p>
        </p:txBody>
      </p:sp>
      <p:sp>
        <p:nvSpPr>
          <p:cNvPr id="6" name="Footer Placeholder 5">
            <a:extLst>
              <a:ext uri="{FF2B5EF4-FFF2-40B4-BE49-F238E27FC236}">
                <a16:creationId xmlns:a16="http://schemas.microsoft.com/office/drawing/2014/main" id="{31482DEC-D4CC-4031-87DA-C833029079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8534C4-7411-4610-B074-C938226B1FA3}"/>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2790005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69C95F-8853-4036-A6F5-C2919443AB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2482E6-8D6D-4E91-B163-C4708442D8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64B492-89C0-4954-A357-BA8260B55E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40E54-8973-4E70-9A5D-2A887590FCED}" type="datetimeFigureOut">
              <a:rPr lang="en-US" smtClean="0"/>
              <a:t>1/11/2023</a:t>
            </a:fld>
            <a:endParaRPr lang="en-US"/>
          </a:p>
        </p:txBody>
      </p:sp>
      <p:sp>
        <p:nvSpPr>
          <p:cNvPr id="5" name="Footer Placeholder 4">
            <a:extLst>
              <a:ext uri="{FF2B5EF4-FFF2-40B4-BE49-F238E27FC236}">
                <a16:creationId xmlns:a16="http://schemas.microsoft.com/office/drawing/2014/main" id="{4739B875-1CCA-4663-B8AA-A933627097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2F9BE4-914A-41DC-979B-DA59B7653D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41671-66BF-4B0F-888C-D8367E14516C}" type="slidenum">
              <a:rPr lang="en-US" smtClean="0"/>
              <a:t>‹#›</a:t>
            </a:fld>
            <a:endParaRPr lang="en-US"/>
          </a:p>
        </p:txBody>
      </p:sp>
    </p:spTree>
    <p:extLst>
      <p:ext uri="{BB962C8B-B14F-4D97-AF65-F5344CB8AC3E}">
        <p14:creationId xmlns:p14="http://schemas.microsoft.com/office/powerpoint/2010/main" val="3227349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armvention.com/Inspiration/VirtualTour/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LBx6HuPQJB4"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hyperlink" Target="https://www.foodprocessing.com/supply-chain/cybersecurity/article/11290334/how-cybercriminals-break-into-food-beverage-plant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5F2BC38E-0B62-4F25-B156-E638827879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000"/>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6" name="Rectangle 104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6C6EED-DBA0-4118-A2FA-4AD17AA95EB7}"/>
              </a:ext>
            </a:extLst>
          </p:cNvPr>
          <p:cNvSpPr>
            <a:spLocks noGrp="1"/>
          </p:cNvSpPr>
          <p:nvPr>
            <p:ph type="ctrTitle"/>
          </p:nvPr>
        </p:nvSpPr>
        <p:spPr>
          <a:xfrm>
            <a:off x="404553" y="3091928"/>
            <a:ext cx="9078562" cy="2387600"/>
          </a:xfrm>
        </p:spPr>
        <p:txBody>
          <a:bodyPr>
            <a:normAutofit/>
          </a:bodyPr>
          <a:lstStyle/>
          <a:p>
            <a:pPr algn="l"/>
            <a:r>
              <a:rPr lang="en-US" sz="6600" b="1"/>
              <a:t>National Milk Day</a:t>
            </a:r>
          </a:p>
        </p:txBody>
      </p:sp>
      <p:sp>
        <p:nvSpPr>
          <p:cNvPr id="1048" name="Rectangle: Rounded Corners 104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4CD40B8-FE06-4D17-85D6-AA65405C56B0}"/>
              </a:ext>
            </a:extLst>
          </p:cNvPr>
          <p:cNvSpPr>
            <a:spLocks noGrp="1"/>
          </p:cNvSpPr>
          <p:nvPr>
            <p:ph type="subTitle" idx="1"/>
          </p:nvPr>
        </p:nvSpPr>
        <p:spPr>
          <a:xfrm>
            <a:off x="404553" y="5624945"/>
            <a:ext cx="9078562" cy="592975"/>
          </a:xfrm>
        </p:spPr>
        <p:txBody>
          <a:bodyPr anchor="ctr">
            <a:normAutofit/>
          </a:bodyPr>
          <a:lstStyle/>
          <a:p>
            <a:pPr algn="l">
              <a:spcBef>
                <a:spcPct val="0"/>
              </a:spcBef>
              <a:spcAft>
                <a:spcPts val="600"/>
              </a:spcAft>
            </a:pPr>
            <a:r>
              <a:rPr lang="en-US" b="1" dirty="0">
                <a:latin typeface="+mj-lt"/>
                <a:ea typeface="+mj-ea"/>
                <a:cs typeface="+mj-cs"/>
              </a:rPr>
              <a:t>Cybersecurity and Chemistry/Science</a:t>
            </a:r>
          </a:p>
        </p:txBody>
      </p:sp>
    </p:spTree>
    <p:extLst>
      <p:ext uri="{BB962C8B-B14F-4D97-AF65-F5344CB8AC3E}">
        <p14:creationId xmlns:p14="http://schemas.microsoft.com/office/powerpoint/2010/main" val="97371920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D92170C-C8C2-42EB-8C1D-2AF7DC265305}"/>
              </a:ext>
            </a:extLst>
          </p:cNvPr>
          <p:cNvSpPr txBox="1"/>
          <p:nvPr/>
        </p:nvSpPr>
        <p:spPr>
          <a:xfrm>
            <a:off x="742950" y="742951"/>
            <a:ext cx="3476625" cy="496252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kern="1200">
                <a:solidFill>
                  <a:srgbClr val="FFFFFF"/>
                </a:solidFill>
                <a:latin typeface="+mj-lt"/>
                <a:ea typeface="+mj-ea"/>
                <a:cs typeface="+mj-cs"/>
              </a:rPr>
              <a:t>What could go wrong in the dairy supply chain?</a:t>
            </a:r>
          </a:p>
          <a:p>
            <a:pPr algn="ctr">
              <a:lnSpc>
                <a:spcPct val="90000"/>
              </a:lnSpc>
              <a:spcBef>
                <a:spcPct val="0"/>
              </a:spcBef>
              <a:spcAft>
                <a:spcPts val="600"/>
              </a:spcAft>
            </a:pPr>
            <a:endParaRPr lang="en-US" sz="4800" kern="1200">
              <a:solidFill>
                <a:srgbClr val="FFFFFF"/>
              </a:solidFill>
              <a:latin typeface="+mj-lt"/>
              <a:ea typeface="+mj-ea"/>
              <a:cs typeface="+mj-cs"/>
            </a:endParaRPr>
          </a:p>
        </p:txBody>
      </p:sp>
      <p:pic>
        <p:nvPicPr>
          <p:cNvPr id="6146" name="Picture 2" descr="後&#10;Customers&#10;DOWNSTREAM&#10;External&#10;distributors&#10;Retail grocers&#10;Internal&#10;functions&#10;Packaged milk&#10;products&#10;INTERNAL&#10;Milk&#10;producer">
            <a:extLst>
              <a:ext uri="{FF2B5EF4-FFF2-40B4-BE49-F238E27FC236}">
                <a16:creationId xmlns:a16="http://schemas.microsoft.com/office/drawing/2014/main" id="{4A9CF018-A432-437B-A12D-F5429CA6640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90487" y="492573"/>
            <a:ext cx="6480215" cy="588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93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B00E817E-BFF8-4526-A215-F31F4803AFF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7" y="675470"/>
            <a:ext cx="10905066" cy="5507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676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F7D71C-124F-4200-8B35-BDD1DA48825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bwMode="auto">
          <a:xfrm>
            <a:off x="344857" y="292695"/>
            <a:ext cx="5067300" cy="5943600"/>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50C75D6A-494B-45F3-870F-1DA0AE2C77A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bwMode="auto">
          <a:xfrm>
            <a:off x="5761973" y="292696"/>
            <a:ext cx="5234488" cy="5943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9935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795DEB30-45C3-4413-82D8-109BF289B59D}"/>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b="1" i="0" kern="1200">
                <a:solidFill>
                  <a:srgbClr val="FFFFFF"/>
                </a:solidFill>
                <a:effectLst/>
                <a:latin typeface="+mj-lt"/>
                <a:ea typeface="+mj-ea"/>
                <a:cs typeface="+mj-cs"/>
              </a:rPr>
              <a:t>Magic Milk </a:t>
            </a:r>
          </a:p>
          <a:p>
            <a:pPr>
              <a:lnSpc>
                <a:spcPct val="90000"/>
              </a:lnSpc>
              <a:spcBef>
                <a:spcPct val="0"/>
              </a:spcBef>
              <a:spcAft>
                <a:spcPts val="600"/>
              </a:spcAft>
            </a:pPr>
            <a:endParaRPr lang="en-US" sz="4000" kern="1200">
              <a:solidFill>
                <a:srgbClr val="FFFFFF"/>
              </a:solidFill>
              <a:latin typeface="+mj-lt"/>
              <a:ea typeface="+mj-ea"/>
              <a:cs typeface="+mj-cs"/>
            </a:endParaRPr>
          </a:p>
        </p:txBody>
      </p:sp>
      <p:pic>
        <p:nvPicPr>
          <p:cNvPr id="1026" name="Picture 2">
            <a:extLst>
              <a:ext uri="{FF2B5EF4-FFF2-40B4-BE49-F238E27FC236}">
                <a16:creationId xmlns:a16="http://schemas.microsoft.com/office/drawing/2014/main" id="{7AC71E0C-3BCD-4EE9-9DDD-BCE6E6A3AA4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02428" y="899988"/>
            <a:ext cx="7225748" cy="5058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724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72F61A78-1034-4B70-88B7-E49AED58B27C}"/>
              </a:ext>
            </a:extLst>
          </p:cNvPr>
          <p:cNvSpPr>
            <a:spLocks noGrp="1"/>
          </p:cNvSpPr>
          <p:nvPr>
            <p:ph type="title"/>
          </p:nvPr>
        </p:nvSpPr>
        <p:spPr>
          <a:xfrm>
            <a:off x="804672" y="457200"/>
            <a:ext cx="10579608" cy="1188720"/>
          </a:xfrm>
        </p:spPr>
        <p:txBody>
          <a:bodyPr>
            <a:normAutofit/>
          </a:bodyPr>
          <a:lstStyle/>
          <a:p>
            <a:r>
              <a:rPr lang="en-US" sz="4000">
                <a:solidFill>
                  <a:schemeClr val="tx2"/>
                </a:solidFill>
              </a:rPr>
              <a:t>Ingredients </a:t>
            </a:r>
          </a:p>
        </p:txBody>
      </p:sp>
      <p:grpSp>
        <p:nvGrpSpPr>
          <p:cNvPr id="22" name="Group 21">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23" name="Freeform: Shape 22">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6" name="Freeform: Shape 25">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29" name="Freeform: Shape 28">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4" name="Content Placeholder 2">
            <a:extLst>
              <a:ext uri="{FF2B5EF4-FFF2-40B4-BE49-F238E27FC236}">
                <a16:creationId xmlns:a16="http://schemas.microsoft.com/office/drawing/2014/main" id="{C8C9D06F-C36D-6E09-B512-0737FF033427}"/>
              </a:ext>
            </a:extLst>
          </p:cNvPr>
          <p:cNvGraphicFramePr>
            <a:graphicFrameLocks noGrp="1"/>
          </p:cNvGraphicFramePr>
          <p:nvPr>
            <p:ph idx="1"/>
            <p:extLst>
              <p:ext uri="{D42A27DB-BD31-4B8C-83A1-F6EECF244321}">
                <p14:modId xmlns:p14="http://schemas.microsoft.com/office/powerpoint/2010/main" val="2624043983"/>
              </p:ext>
            </p:extLst>
          </p:nvPr>
        </p:nvGraphicFramePr>
        <p:xfrm>
          <a:off x="1036320" y="2543633"/>
          <a:ext cx="10119360" cy="3566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4083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5" name="Rectangle 308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C8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F61A78-1034-4B70-88B7-E49AED58B27C}"/>
              </a:ext>
            </a:extLst>
          </p:cNvPr>
          <p:cNvSpPr>
            <a:spLocks noGrp="1"/>
          </p:cNvSpPr>
          <p:nvPr>
            <p:ph type="title"/>
          </p:nvPr>
        </p:nvSpPr>
        <p:spPr>
          <a:xfrm>
            <a:off x="524256" y="491260"/>
            <a:ext cx="6594189" cy="1625210"/>
          </a:xfrm>
        </p:spPr>
        <p:txBody>
          <a:bodyPr>
            <a:normAutofit/>
          </a:bodyPr>
          <a:lstStyle/>
          <a:p>
            <a:r>
              <a:rPr lang="en-US">
                <a:solidFill>
                  <a:srgbClr val="FFFFFF"/>
                </a:solidFill>
              </a:rPr>
              <a:t>Directions</a:t>
            </a:r>
          </a:p>
        </p:txBody>
      </p:sp>
      <p:pic>
        <p:nvPicPr>
          <p:cNvPr id="3074" name="Picture 2">
            <a:extLst>
              <a:ext uri="{FF2B5EF4-FFF2-40B4-BE49-F238E27FC236}">
                <a16:creationId xmlns:a16="http://schemas.microsoft.com/office/drawing/2014/main" id="{46EEFAEE-E06B-4411-80E1-F75415E941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31" r="15012" b="-4"/>
          <a:stretch/>
        </p:blipFill>
        <p:spPr bwMode="auto">
          <a:xfrm>
            <a:off x="3862841" y="4579450"/>
            <a:ext cx="3442801" cy="195681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AE6B5CD7-441B-4F9E-BDDC-9527E64AD5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91" r="16808" b="3"/>
          <a:stretch/>
        </p:blipFill>
        <p:spPr bwMode="auto">
          <a:xfrm>
            <a:off x="223869" y="4562130"/>
            <a:ext cx="3442803" cy="19581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AFB1F6EC-2250-4A65-904B-F1A4E0E604E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812" r="16635" b="-4"/>
          <a:stretch/>
        </p:blipFill>
        <p:spPr bwMode="auto">
          <a:xfrm>
            <a:off x="3856699" y="2445656"/>
            <a:ext cx="3447288" cy="195681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4C353E94-EEB2-43F9-9185-E39B89E4525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6447" b="-4"/>
          <a:stretch/>
        </p:blipFill>
        <p:spPr bwMode="auto">
          <a:xfrm>
            <a:off x="223869" y="2445656"/>
            <a:ext cx="3447288" cy="1956816"/>
          </a:xfrm>
          <a:prstGeom prst="rect">
            <a:avLst/>
          </a:prstGeom>
          <a:noFill/>
          <a:extLst>
            <a:ext uri="{909E8E84-426E-40DD-AFC4-6F175D3DCCD1}">
              <a14:hiddenFill xmlns:a14="http://schemas.microsoft.com/office/drawing/2010/main">
                <a:solidFill>
                  <a:srgbClr val="FFFFFF"/>
                </a:solidFill>
              </a14:hiddenFill>
            </a:ext>
          </a:extLst>
        </p:spPr>
      </p:pic>
      <p:sp>
        <p:nvSpPr>
          <p:cNvPr id="3087" name="Rectangle 308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17EBC1B-5308-4D23-B62E-3FC51F61EDC4}"/>
              </a:ext>
            </a:extLst>
          </p:cNvPr>
          <p:cNvSpPr>
            <a:spLocks noGrp="1"/>
          </p:cNvSpPr>
          <p:nvPr>
            <p:ph idx="1"/>
          </p:nvPr>
        </p:nvSpPr>
        <p:spPr>
          <a:xfrm>
            <a:off x="7957973" y="763523"/>
            <a:ext cx="3511296" cy="5330952"/>
          </a:xfrm>
        </p:spPr>
        <p:txBody>
          <a:bodyPr anchor="ctr">
            <a:normAutofit/>
          </a:bodyPr>
          <a:lstStyle/>
          <a:p>
            <a:r>
              <a:rPr lang="en-US" sz="2200" b="0" i="0">
                <a:solidFill>
                  <a:srgbClr val="FFFFFF"/>
                </a:solidFill>
                <a:effectLst/>
                <a:latin typeface="Montserrat" panose="00000500000000000000" pitchFamily="2" charset="0"/>
              </a:rPr>
              <a:t>Pour milk into a bowl. </a:t>
            </a:r>
          </a:p>
          <a:p>
            <a:r>
              <a:rPr lang="en-US" sz="2200" b="0" i="0">
                <a:solidFill>
                  <a:srgbClr val="FFFFFF"/>
                </a:solidFill>
                <a:effectLst/>
                <a:latin typeface="Montserrat" panose="00000500000000000000" pitchFamily="2" charset="0"/>
              </a:rPr>
              <a:t>Grab food coloring (the more colors the better) and dot the surface of the milk. </a:t>
            </a:r>
          </a:p>
          <a:p>
            <a:r>
              <a:rPr lang="en-US" sz="2200" b="0" i="0">
                <a:solidFill>
                  <a:srgbClr val="FFFFFF"/>
                </a:solidFill>
                <a:effectLst/>
                <a:latin typeface="Montserrat" panose="00000500000000000000" pitchFamily="2" charset="0"/>
              </a:rPr>
              <a:t>Next, dip the cotton swab in the dish soap. </a:t>
            </a:r>
          </a:p>
          <a:p>
            <a:r>
              <a:rPr lang="en-US" sz="2200" b="0" i="0">
                <a:solidFill>
                  <a:srgbClr val="FFFFFF"/>
                </a:solidFill>
                <a:effectLst/>
                <a:latin typeface="Montserrat" panose="00000500000000000000" pitchFamily="2" charset="0"/>
              </a:rPr>
              <a:t>Place the swab on the dotted milk and watch the colors jump across the bowl as the dish soap tries to attach itself to the milkfat! </a:t>
            </a:r>
          </a:p>
          <a:p>
            <a:endParaRPr lang="en-US" sz="2200">
              <a:solidFill>
                <a:srgbClr val="FFFFFF"/>
              </a:solidFill>
            </a:endParaRPr>
          </a:p>
        </p:txBody>
      </p:sp>
    </p:spTree>
    <p:extLst>
      <p:ext uri="{BB962C8B-B14F-4D97-AF65-F5344CB8AC3E}">
        <p14:creationId xmlns:p14="http://schemas.microsoft.com/office/powerpoint/2010/main" val="982663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61A78-1034-4B70-88B7-E49AED58B27C}"/>
              </a:ext>
            </a:extLst>
          </p:cNvPr>
          <p:cNvSpPr>
            <a:spLocks noGrp="1"/>
          </p:cNvSpPr>
          <p:nvPr>
            <p:ph type="title"/>
          </p:nvPr>
        </p:nvSpPr>
        <p:spPr>
          <a:xfrm>
            <a:off x="640080" y="325369"/>
            <a:ext cx="4368602" cy="1956841"/>
          </a:xfrm>
        </p:spPr>
        <p:txBody>
          <a:bodyPr anchor="b">
            <a:normAutofit/>
          </a:bodyPr>
          <a:lstStyle/>
          <a:p>
            <a:r>
              <a:rPr lang="en-US" sz="4200" b="1" i="0" cap="all">
                <a:effectLst/>
                <a:latin typeface="Montserrat" panose="00000500000000000000" pitchFamily="2" charset="0"/>
              </a:rPr>
              <a:t>CREATE A MILK MASTERPIECE </a:t>
            </a:r>
          </a:p>
        </p:txBody>
      </p:sp>
      <p:sp>
        <p:nvSpPr>
          <p:cNvPr id="20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7EBC1B-5308-4D23-B62E-3FC51F61EDC4}"/>
              </a:ext>
            </a:extLst>
          </p:cNvPr>
          <p:cNvSpPr>
            <a:spLocks noGrp="1"/>
          </p:cNvSpPr>
          <p:nvPr>
            <p:ph idx="1"/>
          </p:nvPr>
        </p:nvSpPr>
        <p:spPr>
          <a:xfrm>
            <a:off x="640080" y="2872899"/>
            <a:ext cx="4243589" cy="3320668"/>
          </a:xfrm>
        </p:spPr>
        <p:txBody>
          <a:bodyPr>
            <a:normAutofit/>
          </a:bodyPr>
          <a:lstStyle/>
          <a:p>
            <a:r>
              <a:rPr lang="en-US" sz="1200" dirty="0">
                <a:latin typeface="Montserrat" panose="00000500000000000000" pitchFamily="2" charset="0"/>
              </a:rPr>
              <a:t>S</a:t>
            </a:r>
            <a:r>
              <a:rPr lang="en-US" sz="1200" b="0" i="0" dirty="0">
                <a:effectLst/>
                <a:latin typeface="Montserrat" panose="00000500000000000000" pitchFamily="2" charset="0"/>
              </a:rPr>
              <a:t>ee what happens when dish soap tries to attach to the milkfat, creating fireworks wherever it comes in contact with the milk. </a:t>
            </a:r>
          </a:p>
          <a:p>
            <a:r>
              <a:rPr lang="en-US" sz="1200" b="0" i="0" dirty="0">
                <a:effectLst/>
                <a:latin typeface="Montserrat" panose="00000500000000000000" pitchFamily="2" charset="0"/>
              </a:rPr>
              <a:t>For those bursts of color worthy of a place on the refrigerator, transfer the art from bowl to paper. (Use a tray instead of a bowl with just enough milk to cover the bottom for an easier transfer.) </a:t>
            </a:r>
          </a:p>
          <a:p>
            <a:r>
              <a:rPr lang="en-US" sz="1200" b="0" i="0" dirty="0">
                <a:effectLst/>
                <a:latin typeface="Montserrat" panose="00000500000000000000" pitchFamily="2" charset="0"/>
              </a:rPr>
              <a:t>Once satisfied with their creation, place a sheet of paper over the design and press it down into the milk. Remove the paper and allow it to dry before displaying the artwork for all to see on their next trip to the kitchen. </a:t>
            </a:r>
            <a:endParaRPr lang="en-US" sz="1200" dirty="0"/>
          </a:p>
        </p:txBody>
      </p:sp>
      <p:pic>
        <p:nvPicPr>
          <p:cNvPr id="2050" name="Picture 2" descr="colourful milk_57004">
            <a:extLst>
              <a:ext uri="{FF2B5EF4-FFF2-40B4-BE49-F238E27FC236}">
                <a16:creationId xmlns:a16="http://schemas.microsoft.com/office/drawing/2014/main" id="{B3B33227-8ED8-4F0D-A48A-558D1983E4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21" r="33767"/>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738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25FCE169-4276-4005-8C82-CCC9C80C4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461736"/>
            <a:ext cx="667511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24CF94-0039-4799-A5BA-7BEA19C04D83}"/>
              </a:ext>
            </a:extLst>
          </p:cNvPr>
          <p:cNvSpPr>
            <a:spLocks noGrp="1"/>
          </p:cNvSpPr>
          <p:nvPr>
            <p:ph type="title"/>
          </p:nvPr>
        </p:nvSpPr>
        <p:spPr>
          <a:xfrm>
            <a:off x="730155" y="730155"/>
            <a:ext cx="6090743" cy="1422871"/>
          </a:xfrm>
        </p:spPr>
        <p:txBody>
          <a:bodyPr>
            <a:normAutofit fontScale="90000"/>
          </a:bodyPr>
          <a:lstStyle/>
          <a:p>
            <a:br>
              <a:rPr lang="en-US" sz="4400" b="0" i="0" dirty="0">
                <a:solidFill>
                  <a:schemeClr val="bg1"/>
                </a:solidFill>
                <a:effectLst/>
                <a:latin typeface="Roboto" panose="02000000000000000000" pitchFamily="2" charset="0"/>
              </a:rPr>
            </a:br>
            <a:r>
              <a:rPr lang="en-US" sz="4400" b="0" i="0" dirty="0">
                <a:solidFill>
                  <a:schemeClr val="bg1"/>
                </a:solidFill>
                <a:effectLst/>
                <a:latin typeface="Roboto" panose="02000000000000000000" pitchFamily="2" charset="0"/>
              </a:rPr>
              <a:t>How does the soap and milk experiment work?</a:t>
            </a:r>
            <a:br>
              <a:rPr lang="en-US" sz="4400" b="0" i="0" dirty="0">
                <a:effectLst/>
                <a:latin typeface="Roboto" panose="02000000000000000000" pitchFamily="2" charset="0"/>
              </a:rPr>
            </a:br>
            <a:endParaRPr lang="en-US" dirty="0">
              <a:solidFill>
                <a:srgbClr val="FFFFFF"/>
              </a:solidFill>
            </a:endParaRPr>
          </a:p>
        </p:txBody>
      </p:sp>
      <p:sp>
        <p:nvSpPr>
          <p:cNvPr id="4105" name="Rectangle 410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9951" y="467575"/>
            <a:ext cx="2148840" cy="1877811"/>
          </a:xfrm>
          <a:prstGeom prst="rect">
            <a:avLst/>
          </a:prstGeom>
          <a:solidFill>
            <a:srgbClr val="464E5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07" name="Rectangle 4106">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990" y="471340"/>
            <a:ext cx="2148840" cy="1856689"/>
          </a:xfrm>
          <a:prstGeom prst="rect">
            <a:avLst/>
          </a:prstGeom>
          <a:solidFill>
            <a:srgbClr val="F4923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09" name="Rectangle 410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76301"/>
            <a:ext cx="6675119" cy="3922777"/>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812018D-D0A1-4F36-99CA-1A6235347C1D}"/>
              </a:ext>
            </a:extLst>
          </p:cNvPr>
          <p:cNvSpPr>
            <a:spLocks noGrp="1"/>
          </p:cNvSpPr>
          <p:nvPr>
            <p:ph idx="1"/>
          </p:nvPr>
        </p:nvSpPr>
        <p:spPr>
          <a:xfrm>
            <a:off x="696665" y="2717021"/>
            <a:ext cx="6034514" cy="3410824"/>
          </a:xfrm>
        </p:spPr>
        <p:txBody>
          <a:bodyPr anchor="ctr">
            <a:normAutofit fontScale="77500" lnSpcReduction="20000"/>
          </a:bodyPr>
          <a:lstStyle/>
          <a:p>
            <a:endParaRPr lang="en-US" sz="1400" b="1" i="0" dirty="0">
              <a:effectLst/>
              <a:latin typeface="Roboto" panose="02000000000000000000" pitchFamily="2" charset="0"/>
            </a:endParaRPr>
          </a:p>
          <a:p>
            <a:endParaRPr lang="en-US" sz="1900" b="1" i="0" dirty="0">
              <a:effectLst/>
              <a:latin typeface="Roboto" panose="02000000000000000000" pitchFamily="2" charset="0"/>
            </a:endParaRPr>
          </a:p>
          <a:p>
            <a:r>
              <a:rPr lang="en-US" sz="2100" b="1" i="0" dirty="0">
                <a:effectLst/>
              </a:rPr>
              <a:t>When liquid dish soap is added to milk with drops of food coloring on the surface, the soap reduces the surface tension of the milk and reacts with the fat</a:t>
            </a:r>
            <a:r>
              <a:rPr lang="en-US" sz="2100" b="0" i="0" dirty="0">
                <a:effectLst/>
              </a:rPr>
              <a:t>. This interaction causes the fat particles in the milk to move and create swirls of color.</a:t>
            </a:r>
          </a:p>
          <a:p>
            <a:r>
              <a:rPr lang="en-US" sz="2100" dirty="0"/>
              <a:t>Soap is a surfactant, which reduces the surface tension  of the milk and allows the food coloring to move around the milk</a:t>
            </a:r>
          </a:p>
          <a:p>
            <a:r>
              <a:rPr lang="en-US" sz="2100" b="1" i="0" dirty="0">
                <a:effectLst/>
              </a:rPr>
              <a:t>Soap is a natural surfactant.</a:t>
            </a:r>
            <a:r>
              <a:rPr lang="en-US" sz="2100" b="0" i="0" dirty="0">
                <a:effectLst/>
              </a:rPr>
              <a:t> A surfactant is any substance that tends to reduce the surface tension of a liquid in which it is dissolved.</a:t>
            </a:r>
          </a:p>
          <a:p>
            <a:r>
              <a:rPr lang="en-US" sz="2100" b="1" i="0" dirty="0">
                <a:effectLst/>
              </a:rPr>
              <a:t>Almost all cleansing products are based on surfactants.</a:t>
            </a:r>
            <a:r>
              <a:rPr lang="en-US" sz="2100" b="0" i="0" dirty="0">
                <a:effectLst/>
              </a:rPr>
              <a:t> Surfactants not only reduce the surface tension of the water but the way they are constructed (with one hydrophilic end and one hydrophobic end) makes them compatible with both water and oils.</a:t>
            </a:r>
          </a:p>
          <a:p>
            <a:endParaRPr lang="en-US" sz="1400" b="0" i="0" dirty="0">
              <a:effectLst/>
              <a:latin typeface="univers lt w01_55 roman1475956"/>
            </a:endParaRPr>
          </a:p>
          <a:p>
            <a:endParaRPr lang="en-US" sz="1400" dirty="0">
              <a:latin typeface="Roboto" panose="02000000000000000000" pitchFamily="2" charset="0"/>
            </a:endParaRPr>
          </a:p>
          <a:p>
            <a:endParaRPr lang="en-US" sz="1400" b="0" i="0" dirty="0">
              <a:effectLst/>
              <a:latin typeface="Roboto" panose="02000000000000000000" pitchFamily="2" charset="0"/>
            </a:endParaRPr>
          </a:p>
          <a:p>
            <a:endParaRPr lang="en-US" sz="1400" dirty="0"/>
          </a:p>
        </p:txBody>
      </p:sp>
      <p:sp>
        <p:nvSpPr>
          <p:cNvPr id="4111" name="Rectangle 4110">
            <a:extLst>
              <a:ext uri="{FF2B5EF4-FFF2-40B4-BE49-F238E27FC236}">
                <a16:creationId xmlns:a16="http://schemas.microsoft.com/office/drawing/2014/main" id="{01955DCA-E99D-4678-99DB-8075105C1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9951" y="2480956"/>
            <a:ext cx="4453128" cy="3922776"/>
          </a:xfrm>
          <a:prstGeom prst="rect">
            <a:avLst/>
          </a:prstGeom>
          <a:solidFill>
            <a:srgbClr val="F49231">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098" name="Picture 2">
            <a:extLst>
              <a:ext uri="{FF2B5EF4-FFF2-40B4-BE49-F238E27FC236}">
                <a16:creationId xmlns:a16="http://schemas.microsoft.com/office/drawing/2014/main" id="{E817BEDA-8DB2-4DB7-A6AD-71292EEEC46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17695" y="3320269"/>
            <a:ext cx="3977640" cy="2247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910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video game&#10;&#10;Description automatically generated with medium confidence">
            <a:hlinkClick r:id="rId3"/>
            <a:extLst>
              <a:ext uri="{FF2B5EF4-FFF2-40B4-BE49-F238E27FC236}">
                <a16:creationId xmlns:a16="http://schemas.microsoft.com/office/drawing/2014/main" id="{23390D9F-45F8-476E-BE3D-DC31F2E0A24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b="3434"/>
          <a:stretch/>
        </p:blipFill>
        <p:spPr bwMode="auto">
          <a:xfrm>
            <a:off x="-1" y="10"/>
            <a:ext cx="12192000" cy="6857990"/>
          </a:xfrm>
          <a:prstGeom prst="rect">
            <a:avLst/>
          </a:prstGeom>
          <a:extLst>
            <a:ext uri="{53640926-AAD7-44D8-BBD7-CCE9431645EC}">
              <a14:shadowObscured xmlns:a14="http://schemas.microsoft.com/office/drawing/2010/main"/>
            </a:ext>
          </a:extLst>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8C08169-A360-49A8-9115-0BE5BA71EE11}"/>
              </a:ext>
            </a:extLst>
          </p:cNvPr>
          <p:cNvSpPr>
            <a:spLocks noGrp="1"/>
          </p:cNvSpPr>
          <p:nvPr>
            <p:ph type="title"/>
          </p:nvPr>
        </p:nvSpPr>
        <p:spPr>
          <a:xfrm>
            <a:off x="652692" y="3928087"/>
            <a:ext cx="4204137" cy="1342754"/>
          </a:xfrm>
        </p:spPr>
        <p:txBody>
          <a:bodyPr>
            <a:normAutofit fontScale="90000"/>
          </a:bodyPr>
          <a:lstStyle/>
          <a:p>
            <a:pPr algn="ctr"/>
            <a:r>
              <a:rPr lang="en-US" b="0" i="0" dirty="0">
                <a:effectLst/>
                <a:latin typeface="Helvetica" panose="020B0604020202020204" pitchFamily="34" charset="0"/>
              </a:rPr>
              <a:t>Cybersecurity in the food and agriculture industry</a:t>
            </a:r>
            <a:br>
              <a:rPr lang="en-US" sz="3600" b="0" i="0" dirty="0">
                <a:effectLst/>
                <a:latin typeface="Helvetica" panose="020B0604020202020204" pitchFamily="34" charset="0"/>
              </a:rPr>
            </a:br>
            <a:endParaRPr lang="en-US" sz="3600" dirty="0"/>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120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hlinkClick r:id="rId3"/>
            <a:extLst>
              <a:ext uri="{FF2B5EF4-FFF2-40B4-BE49-F238E27FC236}">
                <a16:creationId xmlns:a16="http://schemas.microsoft.com/office/drawing/2014/main" id="{E848F914-7BBF-408F-ABCE-53FB50184C2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5827" r="1711"/>
          <a:stretch/>
        </p:blipFill>
        <p:spPr bwMode="auto">
          <a:xfrm>
            <a:off x="20" y="1282"/>
            <a:ext cx="12191980" cy="6856718"/>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558729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hlinkClick r:id="rId3"/>
            <a:extLst>
              <a:ext uri="{FF2B5EF4-FFF2-40B4-BE49-F238E27FC236}">
                <a16:creationId xmlns:a16="http://schemas.microsoft.com/office/drawing/2014/main" id="{C2BCFDE8-7224-4DDE-9F2B-5176BB42EBB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4274" r="1389" b="6363"/>
          <a:stretch/>
        </p:blipFill>
        <p:spPr bwMode="auto">
          <a:xfrm>
            <a:off x="773302" y="457200"/>
            <a:ext cx="10645395" cy="5943600"/>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765051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2962</TotalTime>
  <Words>532</Words>
  <Application>Microsoft Office PowerPoint</Application>
  <PresentationFormat>Widescreen</PresentationFormat>
  <Paragraphs>60</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Helvetica</vt:lpstr>
      <vt:lpstr>Montserrat</vt:lpstr>
      <vt:lpstr>Roboto</vt:lpstr>
      <vt:lpstr>univers lt w01_55 roman1475956</vt:lpstr>
      <vt:lpstr>Office Theme</vt:lpstr>
      <vt:lpstr>National Milk Day</vt:lpstr>
      <vt:lpstr>PowerPoint Presentation</vt:lpstr>
      <vt:lpstr>Ingredients </vt:lpstr>
      <vt:lpstr>Directions</vt:lpstr>
      <vt:lpstr>CREATE A MILK MASTERPIECE </vt:lpstr>
      <vt:lpstr> How does the soap and milk experiment work? </vt:lpstr>
      <vt:lpstr>Cybersecurity in the food and agriculture industry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found the messages?</dc:title>
  <dc:creator>Pruitt-Mentle, Davina (Fed)</dc:creator>
  <cp:lastModifiedBy>Pruitt-Mentle, Davina (Fed)</cp:lastModifiedBy>
  <cp:revision>31</cp:revision>
  <dcterms:created xsi:type="dcterms:W3CDTF">2021-04-13T16:42:03Z</dcterms:created>
  <dcterms:modified xsi:type="dcterms:W3CDTF">2023-01-11T19:19:29Z</dcterms:modified>
</cp:coreProperties>
</file>