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086" r:id="rId3"/>
    <p:sldId id="2083" r:id="rId4"/>
    <p:sldId id="2089" r:id="rId5"/>
    <p:sldId id="2087" r:id="rId6"/>
    <p:sldId id="2088" r:id="rId7"/>
    <p:sldId id="2082" r:id="rId8"/>
    <p:sldId id="664" r:id="rId9"/>
    <p:sldId id="20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76934" autoAdjust="0"/>
  </p:normalViewPr>
  <p:slideViewPr>
    <p:cSldViewPr snapToGrid="0">
      <p:cViewPr varScale="1">
        <p:scale>
          <a:sx n="51" d="100"/>
          <a:sy n="51" d="100"/>
        </p:scale>
        <p:origin x="12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EC793-E6F5-4619-BCCE-17EECCD4387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282DC-D287-4E1E-B839-F5917E902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7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ysteryscience.co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K12 Cybersecurity Education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http://www.kickvick.com/camouflaged-animals/</a:t>
            </a:r>
          </a:p>
          <a:p>
            <a:r>
              <a:rPr lang="en-US" dirty="0">
                <a:hlinkClick r:id="rId3"/>
              </a:rPr>
              <a:t>Mystery 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282DC-D287-4E1E-B839-F5917E902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6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https://docs.google.com/presentation/d/1qkg8fssGnhNOO3IxUI87GRLZcz10X6N4pKEirPSdZss/htmlpresent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282DC-D287-4E1E-B839-F5917E902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1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282DC-D287-4E1E-B839-F5917E902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21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http://www.kickvick.com/camouflaged-animals/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282DC-D287-4E1E-B839-F5917E902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34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https://docs.google.com/presentation/d/1qkg8fssGnhNOO3IxUI87GRLZcz10X6N4pKEirPSdZss/htmlpresent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282DC-D287-4E1E-B839-F5917E902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79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8C0726E2-0225-45EB-A561-D3EB02F3E9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84375-22BD-4CA7-BC9F-7E1FE3226C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9193204-689F-41C7-8AC9-4D8C0E3677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FB582F3-606B-407A-9A5B-D3150878F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F28A9C4-88DE-4C34-8CCB-992C416C2B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8FCFD-E992-49A1-9E99-5236D67A2AD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0124A6D-7F2C-430C-BDD6-FFD8E4BAC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D21B8AA-27F1-49F3-90FB-E242C7C0F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9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E94F8-9AC3-45FA-9EDC-93DB2CF5C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06B00-493D-41B4-B02A-2B609F736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C7DED-9F28-4BCE-981D-3349B550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E54-8973-4E70-9A5D-2A887590FCE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10396-E985-4B73-8206-F931DFF60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37CFC-CD43-421E-925B-1A1B2B37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1671-66BF-4B0F-888C-D8367E14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9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2294-4E13-4AB1-9607-202F439B3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17186-28AC-45CA-8EE9-4F789825D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F5253-5829-4BED-9AE7-80DF3481F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E54-8973-4E70-9A5D-2A887590FCE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29578-0E74-41CD-90EE-7F04C5EA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13EB0-BC07-4E36-AC82-29E35534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1671-66BF-4B0F-888C-D8367E14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5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9BF231-DB6E-4AAE-AE68-D4AA8D263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C2352-382F-4D00-A41F-98468505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A427D-8FA9-44A3-B130-42E138302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E54-8973-4E70-9A5D-2A887590FCE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F58EF-ADA0-4F4B-9098-D4B9EF3C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0B1CE-3226-46E6-82A4-C71F388F7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1671-66BF-4B0F-888C-D8367E14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83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ide title graphic. Students at a row of computers, Instructor with student, classmates at computer collaborating.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1"/>
            <a:ext cx="12192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NICE logo. National Initiative for Cybersecurity Educatio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849314"/>
            <a:ext cx="616161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 descr="Click to Edit Master Title Style"/>
          <p:cNvSpPr>
            <a:spLocks noGrp="1"/>
          </p:cNvSpPr>
          <p:nvPr>
            <p:ph type="ctrTitle"/>
          </p:nvPr>
        </p:nvSpPr>
        <p:spPr>
          <a:xfrm>
            <a:off x="2336800" y="5181601"/>
            <a:ext cx="9448800" cy="609600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 descr="click to edit master subtitle style"/>
          <p:cNvSpPr>
            <a:spLocks noGrp="1"/>
          </p:cNvSpPr>
          <p:nvPr>
            <p:ph type="subTitle" idx="1"/>
          </p:nvPr>
        </p:nvSpPr>
        <p:spPr>
          <a:xfrm>
            <a:off x="3251200" y="5791200"/>
            <a:ext cx="8534400" cy="3810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0769600" y="6324601"/>
            <a:ext cx="1016000" cy="365125"/>
          </a:xfrm>
        </p:spPr>
        <p:txBody>
          <a:bodyPr/>
          <a:lstStyle>
            <a:lvl1pPr algn="r">
              <a:defRPr sz="900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en-US"/>
              <a:t>UNCLASSIFIED</a:t>
            </a:r>
            <a:endParaRPr lang="en-US" dirty="0"/>
          </a:p>
        </p:txBody>
      </p:sp>
      <p:sp>
        <p:nvSpPr>
          <p:cNvPr id="7" name="Footer Placeholder 4" descr="SAFEGUARDING TECHNOLOGY TO PROTECT OUR NATION   |  WWW.CSRC.NIST.GOV/NICE/&#10;"/>
          <p:cNvSpPr>
            <a:spLocks noGrp="1"/>
          </p:cNvSpPr>
          <p:nvPr>
            <p:ph type="ftr" sz="quarter" idx="11"/>
          </p:nvPr>
        </p:nvSpPr>
        <p:spPr>
          <a:xfrm>
            <a:off x="4673600" y="6324601"/>
            <a:ext cx="5994400" cy="365125"/>
          </a:xfrm>
        </p:spPr>
        <p:txBody>
          <a:bodyPr/>
          <a:lstStyle>
            <a:lvl1pPr algn="r"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20150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 descr="4/4/20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  <a:endParaRPr lang="en-US" dirty="0"/>
          </a:p>
        </p:txBody>
      </p:sp>
      <p:sp>
        <p:nvSpPr>
          <p:cNvPr id="5" name="Footer Placeholder 4" descr="www.csrc.nist.gov/nice/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6" name="Slide Number Placeholder 5" descr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60599-0F4A-427E-9310-C36DE826E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 descr="4/4/20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  <a:endParaRPr lang="en-US" dirty="0"/>
          </a:p>
        </p:txBody>
      </p:sp>
      <p:sp>
        <p:nvSpPr>
          <p:cNvPr id="6" name="Footer Placeholder 4" descr="www.csrc.nist.gov/nice/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7" name="Slide Number Placeholder 5" descr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8D3A5-D27F-427D-BE1D-34EF59F8F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57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 descr="4/4/20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  <a:endParaRPr lang="en-US" dirty="0"/>
          </a:p>
        </p:txBody>
      </p:sp>
      <p:sp>
        <p:nvSpPr>
          <p:cNvPr id="8" name="Footer Placeholder 4" descr="www.csrc.nist.gov/nice/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9" name="Slide Number Placeholder 5" descr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22F9-2867-4761-8E71-A5524B6F5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06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 descr="4/4/20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  <a:endParaRPr lang="en-US" dirty="0"/>
          </a:p>
        </p:txBody>
      </p:sp>
      <p:sp>
        <p:nvSpPr>
          <p:cNvPr id="4" name="Footer Placeholder 4" descr="www.csrc.nist.gov/nice/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5" name="Slide Number Placeholder 5" descr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25671-58BC-424C-8878-D39195C791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06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 descr="4/4/20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  <a:endParaRPr lang="en-US" dirty="0"/>
          </a:p>
        </p:txBody>
      </p:sp>
      <p:sp>
        <p:nvSpPr>
          <p:cNvPr id="3" name="Footer Placeholder 4" descr="www.csrc.nist.gov/nice/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4" name="Slide Number Placeholder 5" descr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1FD9B-316E-418D-AC32-89D8EB2941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56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430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43001"/>
            <a:ext cx="6815667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362201"/>
            <a:ext cx="4011084" cy="3763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 descr="4/4/20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  <a:endParaRPr lang="en-US" dirty="0"/>
          </a:p>
        </p:txBody>
      </p:sp>
      <p:sp>
        <p:nvSpPr>
          <p:cNvPr id="6" name="Footer Placeholder 4" descr="www.csrc.nist.gov/nice/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7" name="Slide Number Placeholder 5" descr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6283F-8185-4967-BCED-81396C4154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42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19200"/>
            <a:ext cx="7315200" cy="35083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 descr="4/4/20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  <a:endParaRPr lang="en-US" dirty="0"/>
          </a:p>
        </p:txBody>
      </p:sp>
      <p:sp>
        <p:nvSpPr>
          <p:cNvPr id="6" name="Footer Placeholder 4" descr="www.csrc.nist.gov/nice/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7" name="Slide Number Placeholder 5" descr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AFF64-4C9D-4E50-A392-01E578E31B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5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11BFA-EE57-47DC-93D3-8B2AA2FE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B51E8-028B-44B5-8BBE-17AD1BD00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062C8-773B-4323-9B91-7FD53040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E54-8973-4E70-9A5D-2A887590FCE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9B655-90C7-4D48-96F1-3AFD1898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AA556-52F3-45CC-AAD5-F07ACEB4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1671-66BF-4B0F-888C-D8367E14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53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 descr="4/4/20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  <a:endParaRPr lang="en-US" dirty="0"/>
          </a:p>
        </p:txBody>
      </p:sp>
      <p:sp>
        <p:nvSpPr>
          <p:cNvPr id="5" name="Footer Placeholder 4" descr="www.csrc.nist.gov/nice/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6" name="Slide Number Placeholder 5" descr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7F247-36CB-487A-B82D-2F9130BCAC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70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143001"/>
            <a:ext cx="2743200" cy="49831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1"/>
            <a:ext cx="8026400" cy="49831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 descr="4/4/20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  <a:endParaRPr lang="en-US" dirty="0"/>
          </a:p>
        </p:txBody>
      </p:sp>
      <p:sp>
        <p:nvSpPr>
          <p:cNvPr id="5" name="Footer Placeholder 4" descr="www.csrc.nist.gov/nice/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6" name="Slide Number Placeholder 5" descr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B291-60BC-477A-BC77-11DFB8B2C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00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77F1D0-4A6D-45D7-8686-8A2B7DDD4B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64E94D-322E-47D4-B231-D56BD114C3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E1A5A47-11F1-4CD5-B4E4-3BE66266C3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F610D-67A5-4D49-B929-8315C947CA53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10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1536-A0D7-42FE-93C3-855FCB7F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CC0C0-F514-4352-8521-0D95FFE5C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E284A-216C-4926-8EF6-501A8AE53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2E4837-9089-4412-8376-D80961A012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C7A286-BC7E-44F5-BEC1-E92A2B91B2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60E473-C3F4-410F-A74F-34CA791FEA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834FD-BDF9-44D4-AFD5-0B851A726957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05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9C22B-EE8E-46CE-B7AD-E2226E68D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EFD6-510A-4882-8824-7BC8B8FEEE3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B95B4-1073-490E-BAA8-30A8C8A89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B67B2E-3471-4430-8C6D-9A9DA3D59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3F570D-6EB6-4E0F-9B41-6C93B3AA0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29FDE0-A5F3-45E1-B5EA-674FE9F028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BAF08-1A91-4C5E-B139-8F9CFF06B071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1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5A4E-F3D5-4685-B2C2-CE1BC54F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22EED-CB85-416C-9614-90D1E8D96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09893-A87F-44C4-A016-29FB7888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E54-8973-4E70-9A5D-2A887590FCE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FEF10-E932-4904-948C-62A78778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F6C5D-3556-4D37-9258-7171731E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1671-66BF-4B0F-888C-D8367E14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1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88100-9803-4949-B94A-35161FEF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BCE07-554A-4F2C-95B6-EAA9FFCBE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A8B8B-78D8-439F-98A6-13712F91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813FE-A03F-4B5C-B964-41FE47EC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E54-8973-4E70-9A5D-2A887590FCE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7B279-0CF6-4571-84C3-EF9A6AC8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D8960-4714-417C-82AF-5A58A6A3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1671-66BF-4B0F-888C-D8367E14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0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986C3-D5FC-4FF7-997E-4F300C55D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A5EB6-58F1-4030-9612-6E406C780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B6773-1D37-46E9-9803-1C7AB352D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C49239-633A-4E11-B961-AAA3F2E26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C1D908-B8F4-45AD-8B8D-95AAC21CE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8F8FCF-6E28-4D68-AE18-B49CBE845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E54-8973-4E70-9A5D-2A887590FCE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424773-D20B-4D7F-B987-C831EFD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24F983-41B2-4B94-9CF6-765E8ECD4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1671-66BF-4B0F-888C-D8367E14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0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E6BC-83D2-4448-856B-C2CB49D54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EE1B5-44BC-4D63-8689-395598307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E54-8973-4E70-9A5D-2A887590FCE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C1D1A-0DA2-4FEF-A3F3-C2FC94330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CDBB6-4810-444D-A657-866DBC83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1671-66BF-4B0F-888C-D8367E14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1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97D680-CA5E-4E0A-A4CF-7D9B691A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E54-8973-4E70-9A5D-2A887590FCE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7B1034-7FE4-47CC-A1C7-B2E5C32B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52CD7-8EA4-4B4B-A4AB-612D0397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1671-66BF-4B0F-888C-D8367E14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9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6725-DC08-442F-8197-EAC152FB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635BC-4587-4153-B93B-23D1E2CC1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436EB-2DD4-4072-9C06-D9EFA4CD8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C0731-CE75-4B5A-9488-6E63F62B3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E54-8973-4E70-9A5D-2A887590FCE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F9F4D-76E2-40FC-B78D-19DE8581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735ED-5BD1-4FE7-95F4-B3B2AC0B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1671-66BF-4B0F-888C-D8367E14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5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8A0E5-2E47-47C6-9C71-4E6E9888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57308-14AD-47F0-8E40-E94E0B4FF8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C40EF-C1E5-4538-A434-CD5965C1B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ECA54-6F61-4021-B767-6A0956DF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E54-8973-4E70-9A5D-2A887590FCE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82DEC-D4CC-4031-87DA-C8330290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534C4-7411-4610-B074-C938226B1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1671-66BF-4B0F-888C-D8367E14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0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69C95F-8853-4036-A6F5-C2919443A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482E6-8D6D-4E91-B163-C4708442D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4B492-89C0-4954-A357-BA8260B55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40E54-8973-4E70-9A5D-2A887590FCE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9B875-1CCA-4663-B8AA-A93362709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F9BE4-914A-41DC-979B-DA59B7653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41671-66BF-4B0F-888C-D8367E14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4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Master slide header. Safeguarding technology to protect our nation"/>
          <p:cNvPicPr>
            <a:picLocks noChangeAspect="1"/>
          </p:cNvPicPr>
          <p:nvPr userDrawn="1"/>
        </p:nvPicPr>
        <p:blipFill>
          <a:blip r:embed="rId15" cstate="print"/>
          <a:srcRect t="43250"/>
          <a:stretch>
            <a:fillRect/>
          </a:stretch>
        </p:blipFill>
        <p:spPr bwMode="auto">
          <a:xfrm>
            <a:off x="2117" y="1"/>
            <a:ext cx="1218988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 descr="nice_sub_pgnumber4.png"/>
          <p:cNvPicPr>
            <a:picLocks noChangeAspect="1"/>
          </p:cNvPicPr>
          <p:nvPr userDrawn="1"/>
        </p:nvPicPr>
        <p:blipFill>
          <a:blip r:embed="rId16" cstate="print"/>
          <a:srcRect r="36000"/>
          <a:stretch>
            <a:fillRect/>
          </a:stretch>
        </p:blipFill>
        <p:spPr bwMode="auto">
          <a:xfrm>
            <a:off x="10566400" y="6302376"/>
            <a:ext cx="16256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le Placeholder 1" descr="Click to Edit Master Title Style"/>
          <p:cNvSpPr>
            <a:spLocks noGrp="1"/>
          </p:cNvSpPr>
          <p:nvPr>
            <p:ph type="title"/>
          </p:nvPr>
        </p:nvSpPr>
        <p:spPr bwMode="auto">
          <a:xfrm>
            <a:off x="609600" y="609601"/>
            <a:ext cx="10972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Text Placeholder 2" descr="click to edit master text styles"/>
          <p:cNvSpPr>
            <a:spLocks noGrp="1"/>
          </p:cNvSpPr>
          <p:nvPr>
            <p:ph type="body" idx="1"/>
          </p:nvPr>
        </p:nvSpPr>
        <p:spPr bwMode="auto">
          <a:xfrm>
            <a:off x="609600" y="1447800"/>
            <a:ext cx="10972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 descr="4/4/2011"/>
          <p:cNvSpPr>
            <a:spLocks noGrp="1"/>
          </p:cNvSpPr>
          <p:nvPr>
            <p:ph type="dt" sz="half" idx="2"/>
          </p:nvPr>
        </p:nvSpPr>
        <p:spPr>
          <a:xfrm>
            <a:off x="9347200" y="6324601"/>
            <a:ext cx="16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70C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UNCLASSIFIED</a:t>
            </a:r>
            <a:endParaRPr lang="en-US" dirty="0"/>
          </a:p>
        </p:txBody>
      </p:sp>
      <p:sp>
        <p:nvSpPr>
          <p:cNvPr id="5" name="Footer Placeholder 4" descr="www.csrc.nist.gov/nice/"/>
          <p:cNvSpPr>
            <a:spLocks noGrp="1"/>
          </p:cNvSpPr>
          <p:nvPr>
            <p:ph type="ftr" sz="quarter" idx="3"/>
          </p:nvPr>
        </p:nvSpPr>
        <p:spPr>
          <a:xfrm>
            <a:off x="3251200" y="6324601"/>
            <a:ext cx="599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70C0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6" name="Slide Number Placeholder 5" descr="page number"/>
          <p:cNvSpPr>
            <a:spLocks noGrp="1"/>
          </p:cNvSpPr>
          <p:nvPr>
            <p:ph type="sldNum" sz="quarter" idx="4"/>
          </p:nvPr>
        </p:nvSpPr>
        <p:spPr>
          <a:xfrm>
            <a:off x="11277600" y="632460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C9BE3A-F3E5-49E6-9172-E7B09C4FBB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 descr="NICE logoFINAL2conv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6248400"/>
            <a:ext cx="260641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5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4F8A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F8AB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F8AB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F8AB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F8AB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F8AB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F8AB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F8AB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F8AB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jpg"/><Relationship Id="rId7" Type="http://schemas.openxmlformats.org/officeDocument/2006/relationships/hyperlink" Target="https://pxhere.com/nl/photo/45917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flickr.com/photos/sanmartin/5801047047/" TargetMode="Externa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jpg"/><Relationship Id="rId7" Type="http://schemas.openxmlformats.org/officeDocument/2006/relationships/hyperlink" Target="https://pxhere.com/nl/photo/45917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flickr.com/photos/sanmartin/5801047047/" TargetMode="Externa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ople working on ideas">
            <a:extLst>
              <a:ext uri="{FF2B5EF4-FFF2-40B4-BE49-F238E27FC236}">
                <a16:creationId xmlns:a16="http://schemas.microsoft.com/office/drawing/2014/main" id="{B0FF4E5A-3AC0-4CF9-B5F5-F082AA0C37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8" b="64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0A0C4-83A9-49AB-9211-8D9977EEAA3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b="1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CyberSnack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b="1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3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meat, meal, grill, cooked&#10;&#10;Description automatically generated">
            <a:extLst>
              <a:ext uri="{FF2B5EF4-FFF2-40B4-BE49-F238E27FC236}">
                <a16:creationId xmlns:a16="http://schemas.microsoft.com/office/drawing/2014/main" id="{19E2093B-A354-4678-85DF-6C28CAD56F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3" r="1" b="19777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717E31-9ADF-45FC-AADD-E3E58004DD90}"/>
              </a:ext>
            </a:extLst>
          </p:cNvPr>
          <p:cNvSpPr txBox="1"/>
          <p:nvPr/>
        </p:nvSpPr>
        <p:spPr>
          <a:xfrm>
            <a:off x="965199" y="1663700"/>
            <a:ext cx="4270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HAPPY FALL</a:t>
            </a:r>
          </a:p>
          <a:p>
            <a:endParaRPr lang="en-US" sz="2000" b="1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Week Ahead: Veterans Day </a:t>
            </a:r>
            <a:endParaRPr lang="en-US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5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CD203B6-9D34-4C55-9CF4-916D79714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tree, plant, birch&#10;&#10;Description automatically generated">
            <a:extLst>
              <a:ext uri="{FF2B5EF4-FFF2-40B4-BE49-F238E27FC236}">
                <a16:creationId xmlns:a16="http://schemas.microsoft.com/office/drawing/2014/main" id="{4ADD0F9F-A043-4237-ADEA-62CB3467F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8092" b="31859"/>
          <a:stretch/>
        </p:blipFill>
        <p:spPr>
          <a:xfrm>
            <a:off x="2296" y="10"/>
            <a:ext cx="7395866" cy="44708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52F61D8-E4BA-451F-8D1A-60A384A2A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6" r="3" b="9026"/>
          <a:stretch/>
        </p:blipFill>
        <p:spPr bwMode="auto">
          <a:xfrm>
            <a:off x="7499230" y="-2"/>
            <a:ext cx="4689052" cy="222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snake on a branch&#10;&#10;Description automatically generated with low confidence">
            <a:extLst>
              <a:ext uri="{FF2B5EF4-FFF2-40B4-BE49-F238E27FC236}">
                <a16:creationId xmlns:a16="http://schemas.microsoft.com/office/drawing/2014/main" id="{4CF9D7F9-12B0-49FB-8F44-CA251084E5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3121" r="-3" b="8628"/>
          <a:stretch/>
        </p:blipFill>
        <p:spPr>
          <a:xfrm>
            <a:off x="7499338" y="2324139"/>
            <a:ext cx="4682932" cy="2133380"/>
          </a:xfrm>
          <a:prstGeom prst="rect">
            <a:avLst/>
          </a:prstGeom>
        </p:spPr>
      </p:pic>
      <p:pic>
        <p:nvPicPr>
          <p:cNvPr id="6" name="Picture 5" descr="A picture containing grass, outdoor, green, plant&#10;&#10;Description automatically generated">
            <a:extLst>
              <a:ext uri="{FF2B5EF4-FFF2-40B4-BE49-F238E27FC236}">
                <a16:creationId xmlns:a16="http://schemas.microsoft.com/office/drawing/2014/main" id="{55BD23A2-FD9E-4D1D-9FFC-40F22EC036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4" r="3" b="18493"/>
          <a:stretch/>
        </p:blipFill>
        <p:spPr>
          <a:xfrm>
            <a:off x="-3717" y="4566250"/>
            <a:ext cx="4627475" cy="22917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8F9E91B-44E6-4161-8860-8E0DA1C5E4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7" r="22472" b="1"/>
          <a:stretch/>
        </p:blipFill>
        <p:spPr bwMode="auto">
          <a:xfrm>
            <a:off x="4713920" y="4566250"/>
            <a:ext cx="7462341" cy="229175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utoShape 2" descr="camouflage Camouflage of a butterfly on the bark of a tree moth camouflage stock pictures, royalty-free photos &amp; images">
            <a:extLst>
              <a:ext uri="{FF2B5EF4-FFF2-40B4-BE49-F238E27FC236}">
                <a16:creationId xmlns:a16="http://schemas.microsoft.com/office/drawing/2014/main" id="{3A6FD173-F89F-4C55-917E-40669B9239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Camouflaged Animals">
            <a:extLst>
              <a:ext uri="{FF2B5EF4-FFF2-40B4-BE49-F238E27FC236}">
                <a16:creationId xmlns:a16="http://schemas.microsoft.com/office/drawing/2014/main" id="{710E9E4C-70DB-46DE-BE82-CA8D47F085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0400" y="5334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577F6B-5C10-494F-BB2F-47E57F5E5861}"/>
              </a:ext>
            </a:extLst>
          </p:cNvPr>
          <p:cNvSpPr txBox="1"/>
          <p:nvPr/>
        </p:nvSpPr>
        <p:spPr>
          <a:xfrm>
            <a:off x="5091120" y="4270812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flickr.com/photos/sanmartin/5801047047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7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2223C7-09C5-4EF0-8463-DD8B24F9F3D7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Integration into K12 Core Subjects and Standards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017337-CDE4-40AC-9D7B-31990ED825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31567" y="3143495"/>
            <a:ext cx="5455917" cy="256428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2BB2FAF-0859-4098-937B-B40115A83E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445073" y="3654987"/>
            <a:ext cx="5455917" cy="154129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415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meat, meal, grill, cooked&#10;&#10;Description automatically generated">
            <a:extLst>
              <a:ext uri="{FF2B5EF4-FFF2-40B4-BE49-F238E27FC236}">
                <a16:creationId xmlns:a16="http://schemas.microsoft.com/office/drawing/2014/main" id="{19E2093B-A354-4678-85DF-6C28CAD56F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3" r="1" b="19777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918599C-E5D2-4A68-A9CE-F47A28DBCF08}"/>
              </a:ext>
            </a:extLst>
          </p:cNvPr>
          <p:cNvSpPr/>
          <p:nvPr/>
        </p:nvSpPr>
        <p:spPr>
          <a:xfrm>
            <a:off x="4477107" y="588546"/>
            <a:ext cx="5268142" cy="4636851"/>
          </a:xfrm>
          <a:custGeom>
            <a:avLst/>
            <a:gdLst>
              <a:gd name="connsiteX0" fmla="*/ 382992 w 5268142"/>
              <a:gd name="connsiteY0" fmla="*/ 676583 h 4636851"/>
              <a:gd name="connsiteX1" fmla="*/ 345414 w 5268142"/>
              <a:gd name="connsiteY1" fmla="*/ 739213 h 4636851"/>
              <a:gd name="connsiteX2" fmla="*/ 220153 w 5268142"/>
              <a:gd name="connsiteY2" fmla="*/ 1340462 h 4636851"/>
              <a:gd name="connsiteX3" fmla="*/ 19737 w 5268142"/>
              <a:gd name="connsiteY3" fmla="*/ 1979290 h 4636851"/>
              <a:gd name="connsiteX4" fmla="*/ 82367 w 5268142"/>
              <a:gd name="connsiteY4" fmla="*/ 3056528 h 4636851"/>
              <a:gd name="connsiteX5" fmla="*/ 94893 w 5268142"/>
              <a:gd name="connsiteY5" fmla="*/ 3281996 h 4636851"/>
              <a:gd name="connsiteX6" fmla="*/ 1259814 w 5268142"/>
              <a:gd name="connsiteY6" fmla="*/ 4334183 h 4636851"/>
              <a:gd name="connsiteX7" fmla="*/ 1886115 w 5268142"/>
              <a:gd name="connsiteY7" fmla="*/ 4572177 h 4636851"/>
              <a:gd name="connsiteX8" fmla="*/ 2675255 w 5268142"/>
              <a:gd name="connsiteY8" fmla="*/ 4609755 h 4636851"/>
              <a:gd name="connsiteX9" fmla="*/ 2988405 w 5268142"/>
              <a:gd name="connsiteY9" fmla="*/ 4634807 h 4636851"/>
              <a:gd name="connsiteX10" fmla="*/ 3564603 w 5268142"/>
              <a:gd name="connsiteY10" fmla="*/ 4609755 h 4636851"/>
              <a:gd name="connsiteX11" fmla="*/ 4328690 w 5268142"/>
              <a:gd name="connsiteY11" fmla="*/ 4296605 h 4636851"/>
              <a:gd name="connsiteX12" fmla="*/ 4616789 w 5268142"/>
              <a:gd name="connsiteY12" fmla="*/ 3995980 h 4636851"/>
              <a:gd name="connsiteX13" fmla="*/ 4904888 w 5268142"/>
              <a:gd name="connsiteY13" fmla="*/ 3519991 h 4636851"/>
              <a:gd name="connsiteX14" fmla="*/ 5268142 w 5268142"/>
              <a:gd name="connsiteY14" fmla="*/ 2806007 h 4636851"/>
              <a:gd name="connsiteX15" fmla="*/ 5142882 w 5268142"/>
              <a:gd name="connsiteY15" fmla="*/ 2092024 h 4636851"/>
              <a:gd name="connsiteX16" fmla="*/ 4954992 w 5268142"/>
              <a:gd name="connsiteY16" fmla="*/ 1691191 h 4636851"/>
              <a:gd name="connsiteX17" fmla="*/ 4767101 w 5268142"/>
              <a:gd name="connsiteY17" fmla="*/ 1378040 h 4636851"/>
              <a:gd name="connsiteX18" fmla="*/ 4215956 w 5268142"/>
              <a:gd name="connsiteY18" fmla="*/ 839421 h 4636851"/>
              <a:gd name="connsiteX19" fmla="*/ 3940383 w 5268142"/>
              <a:gd name="connsiteY19" fmla="*/ 689109 h 4636851"/>
              <a:gd name="connsiteX20" fmla="*/ 3476920 w 5268142"/>
              <a:gd name="connsiteY20" fmla="*/ 526270 h 4636851"/>
              <a:gd name="connsiteX21" fmla="*/ 2650203 w 5268142"/>
              <a:gd name="connsiteY21" fmla="*/ 375958 h 4636851"/>
              <a:gd name="connsiteX22" fmla="*/ 2312000 w 5268142"/>
              <a:gd name="connsiteY22" fmla="*/ 275750 h 4636851"/>
              <a:gd name="connsiteX23" fmla="*/ 2136635 w 5268142"/>
              <a:gd name="connsiteY23" fmla="*/ 213120 h 4636851"/>
              <a:gd name="connsiteX24" fmla="*/ 1598016 w 5268142"/>
              <a:gd name="connsiteY24" fmla="*/ 75333 h 4636851"/>
              <a:gd name="connsiteX25" fmla="*/ 1385074 w 5268142"/>
              <a:gd name="connsiteY25" fmla="*/ 50281 h 4636851"/>
              <a:gd name="connsiteX26" fmla="*/ 1172131 w 5268142"/>
              <a:gd name="connsiteY26" fmla="*/ 12703 h 4636851"/>
              <a:gd name="connsiteX27" fmla="*/ 345414 w 5268142"/>
              <a:gd name="connsiteY27" fmla="*/ 87859 h 4636851"/>
              <a:gd name="connsiteX28" fmla="*/ 220153 w 5268142"/>
              <a:gd name="connsiteY28" fmla="*/ 175542 h 4636851"/>
              <a:gd name="connsiteX29" fmla="*/ 132471 w 5268142"/>
              <a:gd name="connsiteY29" fmla="*/ 288276 h 4636851"/>
              <a:gd name="connsiteX30" fmla="*/ 119945 w 5268142"/>
              <a:gd name="connsiteY30" fmla="*/ 338380 h 4636851"/>
              <a:gd name="connsiteX31" fmla="*/ 107419 w 5268142"/>
              <a:gd name="connsiteY31" fmla="*/ 375958 h 4636851"/>
              <a:gd name="connsiteX32" fmla="*/ 107419 w 5268142"/>
              <a:gd name="connsiteY32" fmla="*/ 526270 h 463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268142" h="4636851">
                <a:moveTo>
                  <a:pt x="382992" y="676583"/>
                </a:moveTo>
                <a:cubicBezTo>
                  <a:pt x="370466" y="697460"/>
                  <a:pt x="353113" y="716116"/>
                  <a:pt x="345414" y="739213"/>
                </a:cubicBezTo>
                <a:cubicBezTo>
                  <a:pt x="279971" y="935541"/>
                  <a:pt x="273191" y="1140362"/>
                  <a:pt x="220153" y="1340462"/>
                </a:cubicBezTo>
                <a:cubicBezTo>
                  <a:pt x="162973" y="1556189"/>
                  <a:pt x="86542" y="1766347"/>
                  <a:pt x="19737" y="1979290"/>
                </a:cubicBezTo>
                <a:cubicBezTo>
                  <a:pt x="-1036" y="3101033"/>
                  <a:pt x="-30893" y="2247526"/>
                  <a:pt x="82367" y="3056528"/>
                </a:cubicBezTo>
                <a:cubicBezTo>
                  <a:pt x="92803" y="3131073"/>
                  <a:pt x="66493" y="3212287"/>
                  <a:pt x="94893" y="3281996"/>
                </a:cubicBezTo>
                <a:cubicBezTo>
                  <a:pt x="335981" y="3873756"/>
                  <a:pt x="636730" y="3991997"/>
                  <a:pt x="1259814" y="4334183"/>
                </a:cubicBezTo>
                <a:cubicBezTo>
                  <a:pt x="1455569" y="4441688"/>
                  <a:pt x="1666899" y="4529498"/>
                  <a:pt x="1886115" y="4572177"/>
                </a:cubicBezTo>
                <a:cubicBezTo>
                  <a:pt x="2144606" y="4622503"/>
                  <a:pt x="2412334" y="4594816"/>
                  <a:pt x="2675255" y="4609755"/>
                </a:cubicBezTo>
                <a:cubicBezTo>
                  <a:pt x="2779803" y="4615695"/>
                  <a:pt x="2884022" y="4626456"/>
                  <a:pt x="2988405" y="4634807"/>
                </a:cubicBezTo>
                <a:cubicBezTo>
                  <a:pt x="3180471" y="4626456"/>
                  <a:pt x="3378198" y="4656792"/>
                  <a:pt x="3564603" y="4609755"/>
                </a:cubicBezTo>
                <a:cubicBezTo>
                  <a:pt x="3831493" y="4542409"/>
                  <a:pt x="4090930" y="4435298"/>
                  <a:pt x="4328690" y="4296605"/>
                </a:cubicBezTo>
                <a:cubicBezTo>
                  <a:pt x="4448578" y="4226670"/>
                  <a:pt x="4534088" y="4107446"/>
                  <a:pt x="4616789" y="3995980"/>
                </a:cubicBezTo>
                <a:cubicBezTo>
                  <a:pt x="4727296" y="3847036"/>
                  <a:pt x="4812399" y="3680746"/>
                  <a:pt x="4904888" y="3519991"/>
                </a:cubicBezTo>
                <a:cubicBezTo>
                  <a:pt x="5126590" y="3134652"/>
                  <a:pt x="5113173" y="3146941"/>
                  <a:pt x="5268142" y="2806007"/>
                </a:cubicBezTo>
                <a:cubicBezTo>
                  <a:pt x="5226389" y="2568013"/>
                  <a:pt x="5208226" y="2324650"/>
                  <a:pt x="5142882" y="2092024"/>
                </a:cubicBezTo>
                <a:cubicBezTo>
                  <a:pt x="5102977" y="1949961"/>
                  <a:pt x="5023718" y="1821771"/>
                  <a:pt x="4954992" y="1691191"/>
                </a:cubicBezTo>
                <a:cubicBezTo>
                  <a:pt x="4898296" y="1583469"/>
                  <a:pt x="4838700" y="1476488"/>
                  <a:pt x="4767101" y="1378040"/>
                </a:cubicBezTo>
                <a:cubicBezTo>
                  <a:pt x="4650594" y="1217844"/>
                  <a:pt x="4354570" y="941260"/>
                  <a:pt x="4215956" y="839421"/>
                </a:cubicBezTo>
                <a:cubicBezTo>
                  <a:pt x="4131633" y="777470"/>
                  <a:pt x="4036725" y="729932"/>
                  <a:pt x="3940383" y="689109"/>
                </a:cubicBezTo>
                <a:cubicBezTo>
                  <a:pt x="3789614" y="625224"/>
                  <a:pt x="3635106" y="568576"/>
                  <a:pt x="3476920" y="526270"/>
                </a:cubicBezTo>
                <a:cubicBezTo>
                  <a:pt x="3082355" y="420747"/>
                  <a:pt x="2971525" y="413761"/>
                  <a:pt x="2650203" y="375958"/>
                </a:cubicBezTo>
                <a:cubicBezTo>
                  <a:pt x="2154397" y="198886"/>
                  <a:pt x="2775819" y="413177"/>
                  <a:pt x="2312000" y="275750"/>
                </a:cubicBezTo>
                <a:cubicBezTo>
                  <a:pt x="2252486" y="258116"/>
                  <a:pt x="2195881" y="231634"/>
                  <a:pt x="2136635" y="213120"/>
                </a:cubicBezTo>
                <a:cubicBezTo>
                  <a:pt x="2016046" y="175436"/>
                  <a:pt x="1700333" y="94822"/>
                  <a:pt x="1598016" y="75333"/>
                </a:cubicBezTo>
                <a:cubicBezTo>
                  <a:pt x="1527808" y="61960"/>
                  <a:pt x="1455784" y="60679"/>
                  <a:pt x="1385074" y="50281"/>
                </a:cubicBezTo>
                <a:cubicBezTo>
                  <a:pt x="1313763" y="39794"/>
                  <a:pt x="1243112" y="25229"/>
                  <a:pt x="1172131" y="12703"/>
                </a:cubicBezTo>
                <a:cubicBezTo>
                  <a:pt x="890180" y="22596"/>
                  <a:pt x="594064" y="-56096"/>
                  <a:pt x="345414" y="87859"/>
                </a:cubicBezTo>
                <a:cubicBezTo>
                  <a:pt x="301306" y="113395"/>
                  <a:pt x="257267" y="140611"/>
                  <a:pt x="220153" y="175542"/>
                </a:cubicBezTo>
                <a:cubicBezTo>
                  <a:pt x="185486" y="208170"/>
                  <a:pt x="161698" y="250698"/>
                  <a:pt x="132471" y="288276"/>
                </a:cubicBezTo>
                <a:cubicBezTo>
                  <a:pt x="128296" y="304977"/>
                  <a:pt x="124674" y="321827"/>
                  <a:pt x="119945" y="338380"/>
                </a:cubicBezTo>
                <a:cubicBezTo>
                  <a:pt x="116318" y="351076"/>
                  <a:pt x="108297" y="362784"/>
                  <a:pt x="107419" y="375958"/>
                </a:cubicBezTo>
                <a:cubicBezTo>
                  <a:pt x="104086" y="425951"/>
                  <a:pt x="107419" y="476166"/>
                  <a:pt x="107419" y="52627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6128F88-9457-4A8F-A3E9-60FB35935E13}"/>
              </a:ext>
            </a:extLst>
          </p:cNvPr>
          <p:cNvSpPr/>
          <p:nvPr/>
        </p:nvSpPr>
        <p:spPr>
          <a:xfrm>
            <a:off x="488515" y="3607496"/>
            <a:ext cx="5899759" cy="2993720"/>
          </a:xfrm>
          <a:custGeom>
            <a:avLst/>
            <a:gdLst>
              <a:gd name="connsiteX0" fmla="*/ 2054269 w 5899759"/>
              <a:gd name="connsiteY0" fmla="*/ 125260 h 2993720"/>
              <a:gd name="connsiteX1" fmla="*/ 1540701 w 5899759"/>
              <a:gd name="connsiteY1" fmla="*/ 263046 h 2993720"/>
              <a:gd name="connsiteX2" fmla="*/ 864296 w 5899759"/>
              <a:gd name="connsiteY2" fmla="*/ 526093 h 2993720"/>
              <a:gd name="connsiteX3" fmla="*/ 200417 w 5899759"/>
              <a:gd name="connsiteY3" fmla="*/ 926926 h 2993720"/>
              <a:gd name="connsiteX4" fmla="*/ 0 w 5899759"/>
              <a:gd name="connsiteY4" fmla="*/ 1189972 h 2993720"/>
              <a:gd name="connsiteX5" fmla="*/ 37578 w 5899759"/>
              <a:gd name="connsiteY5" fmla="*/ 1553227 h 2993720"/>
              <a:gd name="connsiteX6" fmla="*/ 789140 w 5899759"/>
              <a:gd name="connsiteY6" fmla="*/ 2204581 h 2993720"/>
              <a:gd name="connsiteX7" fmla="*/ 1327759 w 5899759"/>
              <a:gd name="connsiteY7" fmla="*/ 2430049 h 2993720"/>
              <a:gd name="connsiteX8" fmla="*/ 2517732 w 5899759"/>
              <a:gd name="connsiteY8" fmla="*/ 2718148 h 2993720"/>
              <a:gd name="connsiteX9" fmla="*/ 3920647 w 5899759"/>
              <a:gd name="connsiteY9" fmla="*/ 2993720 h 2993720"/>
              <a:gd name="connsiteX10" fmla="*/ 4546948 w 5899759"/>
              <a:gd name="connsiteY10" fmla="*/ 2968668 h 2993720"/>
              <a:gd name="connsiteX11" fmla="*/ 4772417 w 5899759"/>
              <a:gd name="connsiteY11" fmla="*/ 2956142 h 2993720"/>
              <a:gd name="connsiteX12" fmla="*/ 5223353 w 5899759"/>
              <a:gd name="connsiteY12" fmla="*/ 2843408 h 2993720"/>
              <a:gd name="connsiteX13" fmla="*/ 5611660 w 5899759"/>
              <a:gd name="connsiteY13" fmla="*/ 2617940 h 2993720"/>
              <a:gd name="connsiteX14" fmla="*/ 5899759 w 5899759"/>
              <a:gd name="connsiteY14" fmla="*/ 1941534 h 2993720"/>
              <a:gd name="connsiteX15" fmla="*/ 5611660 w 5899759"/>
              <a:gd name="connsiteY15" fmla="*/ 964504 h 2993720"/>
              <a:gd name="connsiteX16" fmla="*/ 4847573 w 5899759"/>
              <a:gd name="connsiteY16" fmla="*/ 313151 h 2993720"/>
              <a:gd name="connsiteX17" fmla="*/ 4296427 w 5899759"/>
              <a:gd name="connsiteY17" fmla="*/ 25052 h 2993720"/>
              <a:gd name="connsiteX18" fmla="*/ 3845490 w 5899759"/>
              <a:gd name="connsiteY18" fmla="*/ 0 h 2993720"/>
              <a:gd name="connsiteX19" fmla="*/ 3018773 w 5899759"/>
              <a:gd name="connsiteY19" fmla="*/ 37578 h 2993720"/>
              <a:gd name="connsiteX20" fmla="*/ 2242159 w 5899759"/>
              <a:gd name="connsiteY20" fmla="*/ 187890 h 2993720"/>
              <a:gd name="connsiteX21" fmla="*/ 1628384 w 5899759"/>
              <a:gd name="connsiteY21" fmla="*/ 225468 h 2993720"/>
              <a:gd name="connsiteX22" fmla="*/ 1653436 w 5899759"/>
              <a:gd name="connsiteY22" fmla="*/ 263046 h 299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899759" h="2993720">
                <a:moveTo>
                  <a:pt x="2054269" y="125260"/>
                </a:moveTo>
                <a:cubicBezTo>
                  <a:pt x="1832579" y="258272"/>
                  <a:pt x="2186305" y="55018"/>
                  <a:pt x="1540701" y="263046"/>
                </a:cubicBezTo>
                <a:cubicBezTo>
                  <a:pt x="1310442" y="337241"/>
                  <a:pt x="1087205" y="432095"/>
                  <a:pt x="864296" y="526093"/>
                </a:cubicBezTo>
                <a:cubicBezTo>
                  <a:pt x="618951" y="629552"/>
                  <a:pt x="393672" y="738502"/>
                  <a:pt x="200417" y="926926"/>
                </a:cubicBezTo>
                <a:cubicBezTo>
                  <a:pt x="121491" y="1003879"/>
                  <a:pt x="66806" y="1102290"/>
                  <a:pt x="0" y="1189972"/>
                </a:cubicBezTo>
                <a:cubicBezTo>
                  <a:pt x="12526" y="1311057"/>
                  <a:pt x="-16144" y="1443992"/>
                  <a:pt x="37578" y="1553227"/>
                </a:cubicBezTo>
                <a:cubicBezTo>
                  <a:pt x="192891" y="1869031"/>
                  <a:pt x="490591" y="2055307"/>
                  <a:pt x="789140" y="2204581"/>
                </a:cubicBezTo>
                <a:cubicBezTo>
                  <a:pt x="963227" y="2291625"/>
                  <a:pt x="1143307" y="2367918"/>
                  <a:pt x="1327759" y="2430049"/>
                </a:cubicBezTo>
                <a:cubicBezTo>
                  <a:pt x="1808638" y="2592029"/>
                  <a:pt x="2042600" y="2609173"/>
                  <a:pt x="2517732" y="2718148"/>
                </a:cubicBezTo>
                <a:cubicBezTo>
                  <a:pt x="3666754" y="2981685"/>
                  <a:pt x="2971698" y="2869944"/>
                  <a:pt x="3920647" y="2993720"/>
                </a:cubicBezTo>
                <a:lnTo>
                  <a:pt x="4546948" y="2968668"/>
                </a:lnTo>
                <a:cubicBezTo>
                  <a:pt x="4622147" y="2965350"/>
                  <a:pt x="4698403" y="2969848"/>
                  <a:pt x="4772417" y="2956142"/>
                </a:cubicBezTo>
                <a:cubicBezTo>
                  <a:pt x="4924765" y="2927929"/>
                  <a:pt x="5073041" y="2880986"/>
                  <a:pt x="5223353" y="2843408"/>
                </a:cubicBezTo>
                <a:cubicBezTo>
                  <a:pt x="5352789" y="2768252"/>
                  <a:pt x="5496049" y="2712998"/>
                  <a:pt x="5611660" y="2617940"/>
                </a:cubicBezTo>
                <a:cubicBezTo>
                  <a:pt x="5830332" y="2438144"/>
                  <a:pt x="5833230" y="2200258"/>
                  <a:pt x="5899759" y="1941534"/>
                </a:cubicBezTo>
                <a:cubicBezTo>
                  <a:pt x="5822371" y="1477205"/>
                  <a:pt x="5849738" y="1370637"/>
                  <a:pt x="5611660" y="964504"/>
                </a:cubicBezTo>
                <a:cubicBezTo>
                  <a:pt x="5428870" y="652685"/>
                  <a:pt x="5149113" y="511177"/>
                  <a:pt x="4847573" y="313151"/>
                </a:cubicBezTo>
                <a:cubicBezTo>
                  <a:pt x="4777066" y="266848"/>
                  <a:pt x="4408665" y="47099"/>
                  <a:pt x="4296427" y="25052"/>
                </a:cubicBezTo>
                <a:cubicBezTo>
                  <a:pt x="4148706" y="-3965"/>
                  <a:pt x="3995802" y="8351"/>
                  <a:pt x="3845490" y="0"/>
                </a:cubicBezTo>
                <a:cubicBezTo>
                  <a:pt x="3569918" y="12526"/>
                  <a:pt x="3293410" y="11669"/>
                  <a:pt x="3018773" y="37578"/>
                </a:cubicBezTo>
                <a:cubicBezTo>
                  <a:pt x="2422204" y="93858"/>
                  <a:pt x="2684589" y="114152"/>
                  <a:pt x="2242159" y="187890"/>
                </a:cubicBezTo>
                <a:cubicBezTo>
                  <a:pt x="1305900" y="343933"/>
                  <a:pt x="2891441" y="38348"/>
                  <a:pt x="1628384" y="225468"/>
                </a:cubicBezTo>
                <a:cubicBezTo>
                  <a:pt x="1613492" y="227674"/>
                  <a:pt x="1645085" y="250520"/>
                  <a:pt x="1653436" y="263046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356154-F234-4197-8507-D76BC4DF1955}"/>
              </a:ext>
            </a:extLst>
          </p:cNvPr>
          <p:cNvSpPr/>
          <p:nvPr/>
        </p:nvSpPr>
        <p:spPr>
          <a:xfrm>
            <a:off x="7108706" y="3281819"/>
            <a:ext cx="5068426" cy="3369502"/>
          </a:xfrm>
          <a:custGeom>
            <a:avLst/>
            <a:gdLst>
              <a:gd name="connsiteX0" fmla="*/ 3438209 w 5068426"/>
              <a:gd name="connsiteY0" fmla="*/ 0 h 3369502"/>
              <a:gd name="connsiteX1" fmla="*/ 2774330 w 5068426"/>
              <a:gd name="connsiteY1" fmla="*/ 125260 h 3369502"/>
              <a:gd name="connsiteX2" fmla="*/ 1772247 w 5068426"/>
              <a:gd name="connsiteY2" fmla="*/ 388307 h 3369502"/>
              <a:gd name="connsiteX3" fmla="*/ 1170998 w 5068426"/>
              <a:gd name="connsiteY3" fmla="*/ 626302 h 3369502"/>
              <a:gd name="connsiteX4" fmla="*/ 219020 w 5068426"/>
              <a:gd name="connsiteY4" fmla="*/ 1102291 h 3369502"/>
              <a:gd name="connsiteX5" fmla="*/ 31130 w 5068426"/>
              <a:gd name="connsiteY5" fmla="*/ 1365337 h 3369502"/>
              <a:gd name="connsiteX6" fmla="*/ 156390 w 5068426"/>
              <a:gd name="connsiteY6" fmla="*/ 1853852 h 3369502"/>
              <a:gd name="connsiteX7" fmla="*/ 231546 w 5068426"/>
              <a:gd name="connsiteY7" fmla="*/ 2054269 h 3369502"/>
              <a:gd name="connsiteX8" fmla="*/ 269124 w 5068426"/>
              <a:gd name="connsiteY8" fmla="*/ 2242159 h 3369502"/>
              <a:gd name="connsiteX9" fmla="*/ 369332 w 5068426"/>
              <a:gd name="connsiteY9" fmla="*/ 2517732 h 3369502"/>
              <a:gd name="connsiteX10" fmla="*/ 419436 w 5068426"/>
              <a:gd name="connsiteY10" fmla="*/ 2668044 h 3369502"/>
              <a:gd name="connsiteX11" fmla="*/ 482067 w 5068426"/>
              <a:gd name="connsiteY11" fmla="*/ 2755726 h 3369502"/>
              <a:gd name="connsiteX12" fmla="*/ 607327 w 5068426"/>
              <a:gd name="connsiteY12" fmla="*/ 2968669 h 3369502"/>
              <a:gd name="connsiteX13" fmla="*/ 695009 w 5068426"/>
              <a:gd name="connsiteY13" fmla="*/ 3043825 h 3369502"/>
              <a:gd name="connsiteX14" fmla="*/ 1033212 w 5068426"/>
              <a:gd name="connsiteY14" fmla="*/ 3144033 h 3369502"/>
              <a:gd name="connsiteX15" fmla="*/ 1133420 w 5068426"/>
              <a:gd name="connsiteY15" fmla="*/ 3169085 h 3369502"/>
              <a:gd name="connsiteX16" fmla="*/ 1822352 w 5068426"/>
              <a:gd name="connsiteY16" fmla="*/ 3269293 h 3369502"/>
              <a:gd name="connsiteX17" fmla="*/ 2661595 w 5068426"/>
              <a:gd name="connsiteY17" fmla="*/ 3369502 h 3369502"/>
              <a:gd name="connsiteX18" fmla="*/ 4214823 w 5068426"/>
              <a:gd name="connsiteY18" fmla="*/ 3256767 h 3369502"/>
              <a:gd name="connsiteX19" fmla="*/ 4452817 w 5068426"/>
              <a:gd name="connsiteY19" fmla="*/ 3106455 h 3369502"/>
              <a:gd name="connsiteX20" fmla="*/ 4841124 w 5068426"/>
              <a:gd name="connsiteY20" fmla="*/ 2693096 h 3369502"/>
              <a:gd name="connsiteX21" fmla="*/ 4978910 w 5068426"/>
              <a:gd name="connsiteY21" fmla="*/ 2455102 h 3369502"/>
              <a:gd name="connsiteX22" fmla="*/ 5066593 w 5068426"/>
              <a:gd name="connsiteY22" fmla="*/ 2129425 h 3369502"/>
              <a:gd name="connsiteX23" fmla="*/ 4628182 w 5068426"/>
              <a:gd name="connsiteY23" fmla="*/ 1164921 h 3369502"/>
              <a:gd name="connsiteX24" fmla="*/ 4315031 w 5068426"/>
              <a:gd name="connsiteY24" fmla="*/ 1002082 h 3369502"/>
              <a:gd name="connsiteX25" fmla="*/ 3525891 w 5068426"/>
              <a:gd name="connsiteY25" fmla="*/ 538619 h 3369502"/>
              <a:gd name="connsiteX26" fmla="*/ 2561387 w 5068426"/>
              <a:gd name="connsiteY26" fmla="*/ 425885 h 3369502"/>
              <a:gd name="connsiteX27" fmla="*/ 1972664 w 5068426"/>
              <a:gd name="connsiteY27" fmla="*/ 475989 h 3369502"/>
              <a:gd name="connsiteX28" fmla="*/ 1935086 w 5068426"/>
              <a:gd name="connsiteY28" fmla="*/ 526093 h 336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068426" h="3369502">
                <a:moveTo>
                  <a:pt x="3438209" y="0"/>
                </a:moveTo>
                <a:cubicBezTo>
                  <a:pt x="3129048" y="103054"/>
                  <a:pt x="3729493" y="-92848"/>
                  <a:pt x="2774330" y="125260"/>
                </a:cubicBezTo>
                <a:cubicBezTo>
                  <a:pt x="2437652" y="202139"/>
                  <a:pt x="2101871" y="285299"/>
                  <a:pt x="1772247" y="388307"/>
                </a:cubicBezTo>
                <a:cubicBezTo>
                  <a:pt x="1566512" y="452599"/>
                  <a:pt x="1369899" y="543244"/>
                  <a:pt x="1170998" y="626302"/>
                </a:cubicBezTo>
                <a:cubicBezTo>
                  <a:pt x="591939" y="868107"/>
                  <a:pt x="717443" y="815320"/>
                  <a:pt x="219020" y="1102291"/>
                </a:cubicBezTo>
                <a:cubicBezTo>
                  <a:pt x="156390" y="1189973"/>
                  <a:pt x="59298" y="1261331"/>
                  <a:pt x="31130" y="1365337"/>
                </a:cubicBezTo>
                <a:cubicBezTo>
                  <a:pt x="-55332" y="1684583"/>
                  <a:pt x="55250" y="1651571"/>
                  <a:pt x="156390" y="1853852"/>
                </a:cubicBezTo>
                <a:cubicBezTo>
                  <a:pt x="188298" y="1917668"/>
                  <a:pt x="211653" y="1985750"/>
                  <a:pt x="231546" y="2054269"/>
                </a:cubicBezTo>
                <a:cubicBezTo>
                  <a:pt x="249354" y="2115607"/>
                  <a:pt x="254218" y="2180052"/>
                  <a:pt x="269124" y="2242159"/>
                </a:cubicBezTo>
                <a:cubicBezTo>
                  <a:pt x="304093" y="2387861"/>
                  <a:pt x="312607" y="2366464"/>
                  <a:pt x="369332" y="2517732"/>
                </a:cubicBezTo>
                <a:cubicBezTo>
                  <a:pt x="387876" y="2567184"/>
                  <a:pt x="387747" y="2625793"/>
                  <a:pt x="419436" y="2668044"/>
                </a:cubicBezTo>
                <a:cubicBezTo>
                  <a:pt x="423186" y="2673044"/>
                  <a:pt x="476342" y="2741986"/>
                  <a:pt x="482067" y="2755726"/>
                </a:cubicBezTo>
                <a:cubicBezTo>
                  <a:pt x="545440" y="2907822"/>
                  <a:pt x="480384" y="2841726"/>
                  <a:pt x="607327" y="2968669"/>
                </a:cubicBezTo>
                <a:cubicBezTo>
                  <a:pt x="634547" y="2995889"/>
                  <a:pt x="661695" y="3024538"/>
                  <a:pt x="695009" y="3043825"/>
                </a:cubicBezTo>
                <a:cubicBezTo>
                  <a:pt x="820207" y="3116308"/>
                  <a:pt x="891023" y="3113122"/>
                  <a:pt x="1033212" y="3144033"/>
                </a:cubicBezTo>
                <a:cubicBezTo>
                  <a:pt x="1066857" y="3151347"/>
                  <a:pt x="1099775" y="3161771"/>
                  <a:pt x="1133420" y="3169085"/>
                </a:cubicBezTo>
                <a:cubicBezTo>
                  <a:pt x="1429155" y="3233375"/>
                  <a:pt x="1408669" y="3215334"/>
                  <a:pt x="1822352" y="3269293"/>
                </a:cubicBezTo>
                <a:cubicBezTo>
                  <a:pt x="2498914" y="3357540"/>
                  <a:pt x="1861390" y="3285268"/>
                  <a:pt x="2661595" y="3369502"/>
                </a:cubicBezTo>
                <a:cubicBezTo>
                  <a:pt x="3179338" y="3331924"/>
                  <a:pt x="3701227" y="3332190"/>
                  <a:pt x="4214823" y="3256767"/>
                </a:cubicBezTo>
                <a:cubicBezTo>
                  <a:pt x="4307656" y="3243134"/>
                  <a:pt x="4378968" y="3164336"/>
                  <a:pt x="4452817" y="3106455"/>
                </a:cubicBezTo>
                <a:cubicBezTo>
                  <a:pt x="4579876" y="3006869"/>
                  <a:pt x="4747146" y="2830148"/>
                  <a:pt x="4841124" y="2693096"/>
                </a:cubicBezTo>
                <a:cubicBezTo>
                  <a:pt x="4892964" y="2617495"/>
                  <a:pt x="4932981" y="2534433"/>
                  <a:pt x="4978910" y="2455102"/>
                </a:cubicBezTo>
                <a:cubicBezTo>
                  <a:pt x="5008138" y="2346543"/>
                  <a:pt x="5080857" y="2240941"/>
                  <a:pt x="5066593" y="2129425"/>
                </a:cubicBezTo>
                <a:cubicBezTo>
                  <a:pt x="5014530" y="1722384"/>
                  <a:pt x="4948446" y="1393681"/>
                  <a:pt x="4628182" y="1164921"/>
                </a:cubicBezTo>
                <a:cubicBezTo>
                  <a:pt x="4532444" y="1096537"/>
                  <a:pt x="4415648" y="1063062"/>
                  <a:pt x="4315031" y="1002082"/>
                </a:cubicBezTo>
                <a:cubicBezTo>
                  <a:pt x="4193431" y="928385"/>
                  <a:pt x="3753631" y="591174"/>
                  <a:pt x="3525891" y="538619"/>
                </a:cubicBezTo>
                <a:cubicBezTo>
                  <a:pt x="3115947" y="444016"/>
                  <a:pt x="2919721" y="442948"/>
                  <a:pt x="2561387" y="425885"/>
                </a:cubicBezTo>
                <a:cubicBezTo>
                  <a:pt x="2365146" y="442586"/>
                  <a:pt x="2167141" y="444873"/>
                  <a:pt x="1972664" y="475989"/>
                </a:cubicBezTo>
                <a:cubicBezTo>
                  <a:pt x="1952050" y="479287"/>
                  <a:pt x="1935086" y="526093"/>
                  <a:pt x="1935086" y="526093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5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CD203B6-9D34-4C55-9CF4-916D79714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tree, plant, birch&#10;&#10;Description automatically generated">
            <a:extLst>
              <a:ext uri="{FF2B5EF4-FFF2-40B4-BE49-F238E27FC236}">
                <a16:creationId xmlns:a16="http://schemas.microsoft.com/office/drawing/2014/main" id="{4ADD0F9F-A043-4237-ADEA-62CB3467F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8092" b="31859"/>
          <a:stretch/>
        </p:blipFill>
        <p:spPr>
          <a:xfrm>
            <a:off x="2296" y="10"/>
            <a:ext cx="7395866" cy="44708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52F61D8-E4BA-451F-8D1A-60A384A2A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6" r="3" b="9026"/>
          <a:stretch/>
        </p:blipFill>
        <p:spPr bwMode="auto">
          <a:xfrm>
            <a:off x="7499230" y="-2"/>
            <a:ext cx="4689052" cy="222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snake on a branch&#10;&#10;Description automatically generated with low confidence">
            <a:extLst>
              <a:ext uri="{FF2B5EF4-FFF2-40B4-BE49-F238E27FC236}">
                <a16:creationId xmlns:a16="http://schemas.microsoft.com/office/drawing/2014/main" id="{4CF9D7F9-12B0-49FB-8F44-CA251084E5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3121" r="-3" b="8628"/>
          <a:stretch/>
        </p:blipFill>
        <p:spPr>
          <a:xfrm>
            <a:off x="7499338" y="2324139"/>
            <a:ext cx="4682932" cy="2133380"/>
          </a:xfrm>
          <a:prstGeom prst="rect">
            <a:avLst/>
          </a:prstGeom>
        </p:spPr>
      </p:pic>
      <p:pic>
        <p:nvPicPr>
          <p:cNvPr id="6" name="Picture 5" descr="A picture containing grass, outdoor, green, plant&#10;&#10;Description automatically generated">
            <a:extLst>
              <a:ext uri="{FF2B5EF4-FFF2-40B4-BE49-F238E27FC236}">
                <a16:creationId xmlns:a16="http://schemas.microsoft.com/office/drawing/2014/main" id="{55BD23A2-FD9E-4D1D-9FFC-40F22EC036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4" r="3" b="18493"/>
          <a:stretch/>
        </p:blipFill>
        <p:spPr>
          <a:xfrm>
            <a:off x="-3717" y="4566250"/>
            <a:ext cx="4627475" cy="22917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8F9E91B-44E6-4161-8860-8E0DA1C5E4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7" r="22472" b="1"/>
          <a:stretch/>
        </p:blipFill>
        <p:spPr bwMode="auto">
          <a:xfrm>
            <a:off x="4713920" y="4566250"/>
            <a:ext cx="7462341" cy="229175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utoShape 2" descr="camouflage Camouflage of a butterfly on the bark of a tree moth camouflage stock pictures, royalty-free photos &amp; images">
            <a:extLst>
              <a:ext uri="{FF2B5EF4-FFF2-40B4-BE49-F238E27FC236}">
                <a16:creationId xmlns:a16="http://schemas.microsoft.com/office/drawing/2014/main" id="{3A6FD173-F89F-4C55-917E-40669B9239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Camouflaged Animals">
            <a:extLst>
              <a:ext uri="{FF2B5EF4-FFF2-40B4-BE49-F238E27FC236}">
                <a16:creationId xmlns:a16="http://schemas.microsoft.com/office/drawing/2014/main" id="{710E9E4C-70DB-46DE-BE82-CA8D47F085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0400" y="5334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577F6B-5C10-494F-BB2F-47E57F5E5861}"/>
              </a:ext>
            </a:extLst>
          </p:cNvPr>
          <p:cNvSpPr txBox="1"/>
          <p:nvPr/>
        </p:nvSpPr>
        <p:spPr>
          <a:xfrm>
            <a:off x="5091120" y="4270812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flickr.com/photos/sanmartin/5801047047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F75D5-2229-48E7-9CFD-D50E29B16BD1}"/>
              </a:ext>
            </a:extLst>
          </p:cNvPr>
          <p:cNvSpPr/>
          <p:nvPr/>
        </p:nvSpPr>
        <p:spPr>
          <a:xfrm>
            <a:off x="1926695" y="112734"/>
            <a:ext cx="1767589" cy="1766170"/>
          </a:xfrm>
          <a:custGeom>
            <a:avLst/>
            <a:gdLst>
              <a:gd name="connsiteX0" fmla="*/ 415672 w 1767589"/>
              <a:gd name="connsiteY0" fmla="*/ 162839 h 1766170"/>
              <a:gd name="connsiteX1" fmla="*/ 365568 w 1767589"/>
              <a:gd name="connsiteY1" fmla="*/ 225469 h 1766170"/>
              <a:gd name="connsiteX2" fmla="*/ 240308 w 1767589"/>
              <a:gd name="connsiteY2" fmla="*/ 338203 h 1766170"/>
              <a:gd name="connsiteX3" fmla="*/ 152626 w 1767589"/>
              <a:gd name="connsiteY3" fmla="*/ 450937 h 1766170"/>
              <a:gd name="connsiteX4" fmla="*/ 127573 w 1767589"/>
              <a:gd name="connsiteY4" fmla="*/ 513567 h 1766170"/>
              <a:gd name="connsiteX5" fmla="*/ 64943 w 1767589"/>
              <a:gd name="connsiteY5" fmla="*/ 601250 h 1766170"/>
              <a:gd name="connsiteX6" fmla="*/ 2313 w 1767589"/>
              <a:gd name="connsiteY6" fmla="*/ 889348 h 1766170"/>
              <a:gd name="connsiteX7" fmla="*/ 14839 w 1767589"/>
              <a:gd name="connsiteY7" fmla="*/ 1415441 h 1766170"/>
              <a:gd name="connsiteX8" fmla="*/ 127573 w 1767589"/>
              <a:gd name="connsiteY8" fmla="*/ 1553228 h 1766170"/>
              <a:gd name="connsiteX9" fmla="*/ 202730 w 1767589"/>
              <a:gd name="connsiteY9" fmla="*/ 1603332 h 1766170"/>
              <a:gd name="connsiteX10" fmla="*/ 465776 w 1767589"/>
              <a:gd name="connsiteY10" fmla="*/ 1728592 h 1766170"/>
              <a:gd name="connsiteX11" fmla="*/ 591037 w 1767589"/>
              <a:gd name="connsiteY11" fmla="*/ 1766170 h 1766170"/>
              <a:gd name="connsiteX12" fmla="*/ 1129656 w 1767589"/>
              <a:gd name="connsiteY12" fmla="*/ 1753644 h 1766170"/>
              <a:gd name="connsiteX13" fmla="*/ 1367650 w 1767589"/>
              <a:gd name="connsiteY13" fmla="*/ 1665962 h 1766170"/>
              <a:gd name="connsiteX14" fmla="*/ 1655749 w 1767589"/>
              <a:gd name="connsiteY14" fmla="*/ 1465545 h 1766170"/>
              <a:gd name="connsiteX15" fmla="*/ 1755957 w 1767589"/>
              <a:gd name="connsiteY15" fmla="*/ 1252603 h 1766170"/>
              <a:gd name="connsiteX16" fmla="*/ 1643223 w 1767589"/>
              <a:gd name="connsiteY16" fmla="*/ 701458 h 1766170"/>
              <a:gd name="connsiteX17" fmla="*/ 1580593 w 1767589"/>
              <a:gd name="connsiteY17" fmla="*/ 588724 h 1766170"/>
              <a:gd name="connsiteX18" fmla="*/ 1555541 w 1767589"/>
              <a:gd name="connsiteY18" fmla="*/ 501041 h 1766170"/>
              <a:gd name="connsiteX19" fmla="*/ 1517963 w 1767589"/>
              <a:gd name="connsiteY19" fmla="*/ 350729 h 1766170"/>
              <a:gd name="connsiteX20" fmla="*/ 1342598 w 1767589"/>
              <a:gd name="connsiteY20" fmla="*/ 87682 h 1766170"/>
              <a:gd name="connsiteX21" fmla="*/ 1279968 w 1767589"/>
              <a:gd name="connsiteY21" fmla="*/ 62630 h 1766170"/>
              <a:gd name="connsiteX22" fmla="*/ 1204812 w 1767589"/>
              <a:gd name="connsiteY22" fmla="*/ 12526 h 1766170"/>
              <a:gd name="connsiteX23" fmla="*/ 1029447 w 1767589"/>
              <a:gd name="connsiteY23" fmla="*/ 0 h 1766170"/>
              <a:gd name="connsiteX24" fmla="*/ 465776 w 1767589"/>
              <a:gd name="connsiteY24" fmla="*/ 12526 h 1766170"/>
              <a:gd name="connsiteX25" fmla="*/ 353042 w 1767589"/>
              <a:gd name="connsiteY25" fmla="*/ 50104 h 1766170"/>
              <a:gd name="connsiteX26" fmla="*/ 277886 w 1767589"/>
              <a:gd name="connsiteY26" fmla="*/ 62630 h 1766170"/>
              <a:gd name="connsiteX27" fmla="*/ 215256 w 1767589"/>
              <a:gd name="connsiteY27" fmla="*/ 87682 h 1766170"/>
              <a:gd name="connsiteX28" fmla="*/ 190204 w 1767589"/>
              <a:gd name="connsiteY28" fmla="*/ 137787 h 1766170"/>
              <a:gd name="connsiteX29" fmla="*/ 165152 w 1767589"/>
              <a:gd name="connsiteY29" fmla="*/ 237995 h 1766170"/>
              <a:gd name="connsiteX30" fmla="*/ 165152 w 1767589"/>
              <a:gd name="connsiteY30" fmla="*/ 338203 h 17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767589" h="1766170">
                <a:moveTo>
                  <a:pt x="415672" y="162839"/>
                </a:moveTo>
                <a:cubicBezTo>
                  <a:pt x="398971" y="183716"/>
                  <a:pt x="384473" y="206564"/>
                  <a:pt x="365568" y="225469"/>
                </a:cubicBezTo>
                <a:cubicBezTo>
                  <a:pt x="212629" y="378408"/>
                  <a:pt x="456643" y="88586"/>
                  <a:pt x="240308" y="338203"/>
                </a:cubicBezTo>
                <a:cubicBezTo>
                  <a:pt x="209129" y="374178"/>
                  <a:pt x="178370" y="410892"/>
                  <a:pt x="152626" y="450937"/>
                </a:cubicBezTo>
                <a:cubicBezTo>
                  <a:pt x="140467" y="469851"/>
                  <a:pt x="138903" y="494145"/>
                  <a:pt x="127573" y="513567"/>
                </a:cubicBezTo>
                <a:cubicBezTo>
                  <a:pt x="109475" y="544592"/>
                  <a:pt x="85820" y="572022"/>
                  <a:pt x="64943" y="601250"/>
                </a:cubicBezTo>
                <a:cubicBezTo>
                  <a:pt x="64199" y="604473"/>
                  <a:pt x="2816" y="863183"/>
                  <a:pt x="2313" y="889348"/>
                </a:cubicBezTo>
                <a:cubicBezTo>
                  <a:pt x="-1060" y="1064730"/>
                  <a:pt x="-3335" y="1240971"/>
                  <a:pt x="14839" y="1415441"/>
                </a:cubicBezTo>
                <a:cubicBezTo>
                  <a:pt x="18229" y="1447983"/>
                  <a:pt x="105518" y="1535183"/>
                  <a:pt x="127573" y="1553228"/>
                </a:cubicBezTo>
                <a:cubicBezTo>
                  <a:pt x="150876" y="1572294"/>
                  <a:pt x="176912" y="1587841"/>
                  <a:pt x="202730" y="1603332"/>
                </a:cubicBezTo>
                <a:cubicBezTo>
                  <a:pt x="299035" y="1661114"/>
                  <a:pt x="356440" y="1688834"/>
                  <a:pt x="465776" y="1728592"/>
                </a:cubicBezTo>
                <a:cubicBezTo>
                  <a:pt x="506744" y="1743489"/>
                  <a:pt x="549283" y="1753644"/>
                  <a:pt x="591037" y="1766170"/>
                </a:cubicBezTo>
                <a:lnTo>
                  <a:pt x="1129656" y="1753644"/>
                </a:lnTo>
                <a:cubicBezTo>
                  <a:pt x="1213505" y="1742825"/>
                  <a:pt x="1290393" y="1700299"/>
                  <a:pt x="1367650" y="1665962"/>
                </a:cubicBezTo>
                <a:cubicBezTo>
                  <a:pt x="1429926" y="1638284"/>
                  <a:pt x="1640744" y="1476549"/>
                  <a:pt x="1655749" y="1465545"/>
                </a:cubicBezTo>
                <a:cubicBezTo>
                  <a:pt x="1689152" y="1394564"/>
                  <a:pt x="1745811" y="1330391"/>
                  <a:pt x="1755957" y="1252603"/>
                </a:cubicBezTo>
                <a:cubicBezTo>
                  <a:pt x="1790893" y="984758"/>
                  <a:pt x="1745364" y="905741"/>
                  <a:pt x="1643223" y="701458"/>
                </a:cubicBezTo>
                <a:cubicBezTo>
                  <a:pt x="1623998" y="663009"/>
                  <a:pt x="1597823" y="628108"/>
                  <a:pt x="1580593" y="588724"/>
                </a:cubicBezTo>
                <a:cubicBezTo>
                  <a:pt x="1568409" y="560875"/>
                  <a:pt x="1563277" y="530437"/>
                  <a:pt x="1555541" y="501041"/>
                </a:cubicBezTo>
                <a:cubicBezTo>
                  <a:pt x="1542397" y="451095"/>
                  <a:pt x="1535613" y="399266"/>
                  <a:pt x="1517963" y="350729"/>
                </a:cubicBezTo>
                <a:cubicBezTo>
                  <a:pt x="1483558" y="256115"/>
                  <a:pt x="1415274" y="155168"/>
                  <a:pt x="1342598" y="87682"/>
                </a:cubicBezTo>
                <a:cubicBezTo>
                  <a:pt x="1326121" y="72382"/>
                  <a:pt x="1299707" y="73397"/>
                  <a:pt x="1279968" y="62630"/>
                </a:cubicBezTo>
                <a:cubicBezTo>
                  <a:pt x="1253536" y="48212"/>
                  <a:pt x="1234022" y="19828"/>
                  <a:pt x="1204812" y="12526"/>
                </a:cubicBezTo>
                <a:cubicBezTo>
                  <a:pt x="1147958" y="-1687"/>
                  <a:pt x="1087902" y="4175"/>
                  <a:pt x="1029447" y="0"/>
                </a:cubicBezTo>
                <a:lnTo>
                  <a:pt x="465776" y="12526"/>
                </a:lnTo>
                <a:cubicBezTo>
                  <a:pt x="425696" y="14162"/>
                  <a:pt x="390074" y="40004"/>
                  <a:pt x="353042" y="50104"/>
                </a:cubicBezTo>
                <a:cubicBezTo>
                  <a:pt x="328539" y="56787"/>
                  <a:pt x="302938" y="58455"/>
                  <a:pt x="277886" y="62630"/>
                </a:cubicBezTo>
                <a:cubicBezTo>
                  <a:pt x="257009" y="70981"/>
                  <a:pt x="232328" y="73049"/>
                  <a:pt x="215256" y="87682"/>
                </a:cubicBezTo>
                <a:cubicBezTo>
                  <a:pt x="201079" y="99834"/>
                  <a:pt x="197560" y="120624"/>
                  <a:pt x="190204" y="137787"/>
                </a:cubicBezTo>
                <a:cubicBezTo>
                  <a:pt x="179180" y="163511"/>
                  <a:pt x="166990" y="214100"/>
                  <a:pt x="165152" y="237995"/>
                </a:cubicBezTo>
                <a:cubicBezTo>
                  <a:pt x="162590" y="271299"/>
                  <a:pt x="165152" y="304800"/>
                  <a:pt x="165152" y="33820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EA8AA86-EE8C-473D-82B5-126388A1784D}"/>
              </a:ext>
            </a:extLst>
          </p:cNvPr>
          <p:cNvSpPr/>
          <p:nvPr/>
        </p:nvSpPr>
        <p:spPr>
          <a:xfrm>
            <a:off x="8152615" y="926739"/>
            <a:ext cx="2019279" cy="1403968"/>
          </a:xfrm>
          <a:custGeom>
            <a:avLst/>
            <a:gdLst>
              <a:gd name="connsiteX0" fmla="*/ 1517478 w 2019279"/>
              <a:gd name="connsiteY0" fmla="*/ 12713 h 1403968"/>
              <a:gd name="connsiteX1" fmla="*/ 1442322 w 2019279"/>
              <a:gd name="connsiteY1" fmla="*/ 62817 h 1403968"/>
              <a:gd name="connsiteX2" fmla="*/ 903703 w 2019279"/>
              <a:gd name="connsiteY2" fmla="*/ 75343 h 1403968"/>
              <a:gd name="connsiteX3" fmla="*/ 277401 w 2019279"/>
              <a:gd name="connsiteY3" fmla="*/ 50291 h 1403968"/>
              <a:gd name="connsiteX4" fmla="*/ 177193 w 2019279"/>
              <a:gd name="connsiteY4" fmla="*/ 112921 h 1403968"/>
              <a:gd name="connsiteX5" fmla="*/ 39407 w 2019279"/>
              <a:gd name="connsiteY5" fmla="*/ 300812 h 1403968"/>
              <a:gd name="connsiteX6" fmla="*/ 26881 w 2019279"/>
              <a:gd name="connsiteY6" fmla="*/ 413546 h 1403968"/>
              <a:gd name="connsiteX7" fmla="*/ 1829 w 2019279"/>
              <a:gd name="connsiteY7" fmla="*/ 538806 h 1403968"/>
              <a:gd name="connsiteX8" fmla="*/ 14355 w 2019279"/>
              <a:gd name="connsiteY8" fmla="*/ 839431 h 1403968"/>
              <a:gd name="connsiteX9" fmla="*/ 76985 w 2019279"/>
              <a:gd name="connsiteY9" fmla="*/ 977217 h 1403968"/>
              <a:gd name="connsiteX10" fmla="*/ 189719 w 2019279"/>
              <a:gd name="connsiteY10" fmla="*/ 1152582 h 1403968"/>
              <a:gd name="connsiteX11" fmla="*/ 227297 w 2019279"/>
              <a:gd name="connsiteY11" fmla="*/ 1227738 h 1403968"/>
              <a:gd name="connsiteX12" fmla="*/ 289927 w 2019279"/>
              <a:gd name="connsiteY12" fmla="*/ 1265316 h 1403968"/>
              <a:gd name="connsiteX13" fmla="*/ 465292 w 2019279"/>
              <a:gd name="connsiteY13" fmla="*/ 1315420 h 1403968"/>
              <a:gd name="connsiteX14" fmla="*/ 628130 w 2019279"/>
              <a:gd name="connsiteY14" fmla="*/ 1365524 h 1403968"/>
              <a:gd name="connsiteX15" fmla="*/ 1141697 w 2019279"/>
              <a:gd name="connsiteY15" fmla="*/ 1390576 h 1403968"/>
              <a:gd name="connsiteX16" fmla="*/ 1555056 w 2019279"/>
              <a:gd name="connsiteY16" fmla="*/ 1252790 h 1403968"/>
              <a:gd name="connsiteX17" fmla="*/ 1692843 w 2019279"/>
              <a:gd name="connsiteY17" fmla="*/ 1127529 h 1403968"/>
              <a:gd name="connsiteX18" fmla="*/ 1993467 w 2019279"/>
              <a:gd name="connsiteY18" fmla="*/ 714171 h 1403968"/>
              <a:gd name="connsiteX19" fmla="*/ 2018519 w 2019279"/>
              <a:gd name="connsiteY19" fmla="*/ 601436 h 1403968"/>
              <a:gd name="connsiteX20" fmla="*/ 1943363 w 2019279"/>
              <a:gd name="connsiteY20" fmla="*/ 338390 h 1403968"/>
              <a:gd name="connsiteX21" fmla="*/ 1880733 w 2019279"/>
              <a:gd name="connsiteY21" fmla="*/ 263234 h 1403968"/>
              <a:gd name="connsiteX22" fmla="*/ 1655264 w 2019279"/>
              <a:gd name="connsiteY22" fmla="*/ 150499 h 1403968"/>
              <a:gd name="connsiteX23" fmla="*/ 1542530 w 2019279"/>
              <a:gd name="connsiteY23" fmla="*/ 100395 h 1403968"/>
              <a:gd name="connsiteX24" fmla="*/ 1454848 w 2019279"/>
              <a:gd name="connsiteY24" fmla="*/ 87869 h 1403968"/>
              <a:gd name="connsiteX25" fmla="*/ 1016437 w 2019279"/>
              <a:gd name="connsiteY25" fmla="*/ 37765 h 1403968"/>
              <a:gd name="connsiteX26" fmla="*/ 941281 w 2019279"/>
              <a:gd name="connsiteY26" fmla="*/ 25239 h 1403968"/>
              <a:gd name="connsiteX27" fmla="*/ 753390 w 2019279"/>
              <a:gd name="connsiteY27" fmla="*/ 187 h 1403968"/>
              <a:gd name="connsiteX28" fmla="*/ 628130 w 2019279"/>
              <a:gd name="connsiteY28" fmla="*/ 12713 h 140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19279" h="1403968">
                <a:moveTo>
                  <a:pt x="1517478" y="12713"/>
                </a:moveTo>
                <a:cubicBezTo>
                  <a:pt x="1492426" y="29414"/>
                  <a:pt x="1471660" y="56047"/>
                  <a:pt x="1442322" y="62817"/>
                </a:cubicBezTo>
                <a:cubicBezTo>
                  <a:pt x="1261217" y="104610"/>
                  <a:pt x="1086587" y="83294"/>
                  <a:pt x="903703" y="75343"/>
                </a:cubicBezTo>
                <a:cubicBezTo>
                  <a:pt x="646454" y="37232"/>
                  <a:pt x="529908" y="-6727"/>
                  <a:pt x="277401" y="50291"/>
                </a:cubicBezTo>
                <a:cubicBezTo>
                  <a:pt x="238978" y="58967"/>
                  <a:pt x="207263" y="87477"/>
                  <a:pt x="177193" y="112921"/>
                </a:cubicBezTo>
                <a:cubicBezTo>
                  <a:pt x="135190" y="148462"/>
                  <a:pt x="64042" y="263859"/>
                  <a:pt x="39407" y="300812"/>
                </a:cubicBezTo>
                <a:cubicBezTo>
                  <a:pt x="35232" y="338390"/>
                  <a:pt x="32778" y="376199"/>
                  <a:pt x="26881" y="413546"/>
                </a:cubicBezTo>
                <a:cubicBezTo>
                  <a:pt x="20240" y="455605"/>
                  <a:pt x="3081" y="496244"/>
                  <a:pt x="1829" y="538806"/>
                </a:cubicBezTo>
                <a:cubicBezTo>
                  <a:pt x="-1120" y="639058"/>
                  <a:pt x="-2591" y="740578"/>
                  <a:pt x="14355" y="839431"/>
                </a:cubicBezTo>
                <a:cubicBezTo>
                  <a:pt x="22879" y="889156"/>
                  <a:pt x="54423" y="932092"/>
                  <a:pt x="76985" y="977217"/>
                </a:cubicBezTo>
                <a:cubicBezTo>
                  <a:pt x="210116" y="1243480"/>
                  <a:pt x="76989" y="975434"/>
                  <a:pt x="189719" y="1152582"/>
                </a:cubicBezTo>
                <a:cubicBezTo>
                  <a:pt x="204756" y="1176212"/>
                  <a:pt x="208689" y="1206804"/>
                  <a:pt x="227297" y="1227738"/>
                </a:cubicBezTo>
                <a:cubicBezTo>
                  <a:pt x="243472" y="1245935"/>
                  <a:pt x="268151" y="1254428"/>
                  <a:pt x="289927" y="1265316"/>
                </a:cubicBezTo>
                <a:cubicBezTo>
                  <a:pt x="381782" y="1311243"/>
                  <a:pt x="367453" y="1301443"/>
                  <a:pt x="465292" y="1315420"/>
                </a:cubicBezTo>
                <a:cubicBezTo>
                  <a:pt x="519571" y="1332121"/>
                  <a:pt x="572189" y="1355734"/>
                  <a:pt x="628130" y="1365524"/>
                </a:cubicBezTo>
                <a:cubicBezTo>
                  <a:pt x="921795" y="1416915"/>
                  <a:pt x="906297" y="1407390"/>
                  <a:pt x="1141697" y="1390576"/>
                </a:cubicBezTo>
                <a:cubicBezTo>
                  <a:pt x="1203763" y="1372843"/>
                  <a:pt x="1471263" y="1307438"/>
                  <a:pt x="1555056" y="1252790"/>
                </a:cubicBezTo>
                <a:cubicBezTo>
                  <a:pt x="1607048" y="1218882"/>
                  <a:pt x="1648952" y="1171420"/>
                  <a:pt x="1692843" y="1127529"/>
                </a:cubicBezTo>
                <a:cubicBezTo>
                  <a:pt x="1917452" y="902920"/>
                  <a:pt x="1853860" y="977873"/>
                  <a:pt x="1993467" y="714171"/>
                </a:cubicBezTo>
                <a:cubicBezTo>
                  <a:pt x="2001818" y="676593"/>
                  <a:pt x="2023607" y="639593"/>
                  <a:pt x="2018519" y="601436"/>
                </a:cubicBezTo>
                <a:cubicBezTo>
                  <a:pt x="2006467" y="511045"/>
                  <a:pt x="1977769" y="422841"/>
                  <a:pt x="1943363" y="338390"/>
                </a:cubicBezTo>
                <a:cubicBezTo>
                  <a:pt x="1931059" y="308190"/>
                  <a:pt x="1908048" y="281048"/>
                  <a:pt x="1880733" y="263234"/>
                </a:cubicBezTo>
                <a:cubicBezTo>
                  <a:pt x="1810351" y="217332"/>
                  <a:pt x="1732049" y="184626"/>
                  <a:pt x="1655264" y="150499"/>
                </a:cubicBezTo>
                <a:cubicBezTo>
                  <a:pt x="1617686" y="133798"/>
                  <a:pt x="1581780" y="112661"/>
                  <a:pt x="1542530" y="100395"/>
                </a:cubicBezTo>
                <a:cubicBezTo>
                  <a:pt x="1514350" y="91589"/>
                  <a:pt x="1484075" y="92044"/>
                  <a:pt x="1454848" y="87869"/>
                </a:cubicBezTo>
                <a:cubicBezTo>
                  <a:pt x="1227229" y="11996"/>
                  <a:pt x="1414115" y="62620"/>
                  <a:pt x="1016437" y="37765"/>
                </a:cubicBezTo>
                <a:cubicBezTo>
                  <a:pt x="991089" y="36181"/>
                  <a:pt x="966423" y="28831"/>
                  <a:pt x="941281" y="25239"/>
                </a:cubicBezTo>
                <a:cubicBezTo>
                  <a:pt x="878731" y="16303"/>
                  <a:pt x="816524" y="2712"/>
                  <a:pt x="753390" y="187"/>
                </a:cubicBezTo>
                <a:cubicBezTo>
                  <a:pt x="711462" y="-1490"/>
                  <a:pt x="669883" y="8538"/>
                  <a:pt x="628130" y="12713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C9E38B3-C2AC-471C-BBBB-D77AC2047CF9}"/>
              </a:ext>
            </a:extLst>
          </p:cNvPr>
          <p:cNvSpPr/>
          <p:nvPr/>
        </p:nvSpPr>
        <p:spPr>
          <a:xfrm>
            <a:off x="1501753" y="5010411"/>
            <a:ext cx="1592176" cy="1903956"/>
          </a:xfrm>
          <a:custGeom>
            <a:avLst/>
            <a:gdLst>
              <a:gd name="connsiteX0" fmla="*/ 1141239 w 1592176"/>
              <a:gd name="connsiteY0" fmla="*/ 87682 h 1903956"/>
              <a:gd name="connsiteX1" fmla="*/ 602620 w 1592176"/>
              <a:gd name="connsiteY1" fmla="*/ 100208 h 1903956"/>
              <a:gd name="connsiteX2" fmla="*/ 502411 w 1592176"/>
              <a:gd name="connsiteY2" fmla="*/ 137786 h 1903956"/>
              <a:gd name="connsiteX3" fmla="*/ 427255 w 1592176"/>
              <a:gd name="connsiteY3" fmla="*/ 200416 h 1903956"/>
              <a:gd name="connsiteX4" fmla="*/ 276943 w 1592176"/>
              <a:gd name="connsiteY4" fmla="*/ 288099 h 1903956"/>
              <a:gd name="connsiteX5" fmla="*/ 201787 w 1592176"/>
              <a:gd name="connsiteY5" fmla="*/ 400833 h 1903956"/>
              <a:gd name="connsiteX6" fmla="*/ 151683 w 1592176"/>
              <a:gd name="connsiteY6" fmla="*/ 463463 h 1903956"/>
              <a:gd name="connsiteX7" fmla="*/ 13896 w 1592176"/>
              <a:gd name="connsiteY7" fmla="*/ 764088 h 1903956"/>
              <a:gd name="connsiteX8" fmla="*/ 13896 w 1592176"/>
              <a:gd name="connsiteY8" fmla="*/ 1189973 h 1903956"/>
              <a:gd name="connsiteX9" fmla="*/ 38948 w 1592176"/>
              <a:gd name="connsiteY9" fmla="*/ 1440493 h 1903956"/>
              <a:gd name="connsiteX10" fmla="*/ 139157 w 1592176"/>
              <a:gd name="connsiteY10" fmla="*/ 1653436 h 1903956"/>
              <a:gd name="connsiteX11" fmla="*/ 414729 w 1592176"/>
              <a:gd name="connsiteY11" fmla="*/ 1891430 h 1903956"/>
              <a:gd name="connsiteX12" fmla="*/ 590094 w 1592176"/>
              <a:gd name="connsiteY12" fmla="*/ 1903956 h 1903956"/>
              <a:gd name="connsiteX13" fmla="*/ 1116187 w 1592176"/>
              <a:gd name="connsiteY13" fmla="*/ 1678488 h 1903956"/>
              <a:gd name="connsiteX14" fmla="*/ 1379233 w 1592176"/>
              <a:gd name="connsiteY14" fmla="*/ 1528175 h 1903956"/>
              <a:gd name="connsiteX15" fmla="*/ 1567124 w 1592176"/>
              <a:gd name="connsiteY15" fmla="*/ 1265129 h 1903956"/>
              <a:gd name="connsiteX16" fmla="*/ 1592176 w 1592176"/>
              <a:gd name="connsiteY16" fmla="*/ 1064712 h 1903956"/>
              <a:gd name="connsiteX17" fmla="*/ 1529546 w 1592176"/>
              <a:gd name="connsiteY17" fmla="*/ 463463 h 1903956"/>
              <a:gd name="connsiteX18" fmla="*/ 1379233 w 1592176"/>
              <a:gd name="connsiteY18" fmla="*/ 237994 h 1903956"/>
              <a:gd name="connsiteX19" fmla="*/ 1191343 w 1592176"/>
              <a:gd name="connsiteY19" fmla="*/ 75156 h 1903956"/>
              <a:gd name="connsiteX20" fmla="*/ 978400 w 1592176"/>
              <a:gd name="connsiteY20" fmla="*/ 25052 h 1903956"/>
              <a:gd name="connsiteX21" fmla="*/ 828088 w 1592176"/>
              <a:gd name="connsiteY21" fmla="*/ 0 h 1903956"/>
              <a:gd name="connsiteX22" fmla="*/ 552515 w 1592176"/>
              <a:gd name="connsiteY22" fmla="*/ 12526 h 1903956"/>
              <a:gd name="connsiteX23" fmla="*/ 502411 w 1592176"/>
              <a:gd name="connsiteY23" fmla="*/ 25052 h 1903956"/>
              <a:gd name="connsiteX24" fmla="*/ 464833 w 1592176"/>
              <a:gd name="connsiteY24" fmla="*/ 50104 h 1903956"/>
              <a:gd name="connsiteX25" fmla="*/ 389677 w 1592176"/>
              <a:gd name="connsiteY25" fmla="*/ 150312 h 1903956"/>
              <a:gd name="connsiteX26" fmla="*/ 377151 w 1592176"/>
              <a:gd name="connsiteY26" fmla="*/ 263047 h 1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92176" h="1903956">
                <a:moveTo>
                  <a:pt x="1141239" y="87682"/>
                </a:moveTo>
                <a:cubicBezTo>
                  <a:pt x="907582" y="74701"/>
                  <a:pt x="856738" y="61705"/>
                  <a:pt x="602620" y="100208"/>
                </a:cubicBezTo>
                <a:cubicBezTo>
                  <a:pt x="567348" y="105552"/>
                  <a:pt x="535814" y="125260"/>
                  <a:pt x="502411" y="137786"/>
                </a:cubicBezTo>
                <a:cubicBezTo>
                  <a:pt x="477359" y="158663"/>
                  <a:pt x="454388" y="182327"/>
                  <a:pt x="427255" y="200416"/>
                </a:cubicBezTo>
                <a:cubicBezTo>
                  <a:pt x="378991" y="232592"/>
                  <a:pt x="320297" y="249562"/>
                  <a:pt x="276943" y="288099"/>
                </a:cubicBezTo>
                <a:cubicBezTo>
                  <a:pt x="243188" y="318104"/>
                  <a:pt x="228038" y="364082"/>
                  <a:pt x="201787" y="400833"/>
                </a:cubicBezTo>
                <a:cubicBezTo>
                  <a:pt x="186247" y="422588"/>
                  <a:pt x="166140" y="440974"/>
                  <a:pt x="151683" y="463463"/>
                </a:cubicBezTo>
                <a:cubicBezTo>
                  <a:pt x="80980" y="573445"/>
                  <a:pt x="66279" y="633129"/>
                  <a:pt x="13896" y="764088"/>
                </a:cubicBezTo>
                <a:cubicBezTo>
                  <a:pt x="-3775" y="976137"/>
                  <a:pt x="-5470" y="918854"/>
                  <a:pt x="13896" y="1189973"/>
                </a:cubicBezTo>
                <a:cubicBezTo>
                  <a:pt x="19875" y="1273683"/>
                  <a:pt x="21533" y="1358397"/>
                  <a:pt x="38948" y="1440493"/>
                </a:cubicBezTo>
                <a:cubicBezTo>
                  <a:pt x="56046" y="1521098"/>
                  <a:pt x="85722" y="1593321"/>
                  <a:pt x="139157" y="1653436"/>
                </a:cubicBezTo>
                <a:cubicBezTo>
                  <a:pt x="205092" y="1727614"/>
                  <a:pt x="300248" y="1861565"/>
                  <a:pt x="414729" y="1891430"/>
                </a:cubicBezTo>
                <a:cubicBezTo>
                  <a:pt x="471435" y="1906223"/>
                  <a:pt x="531639" y="1899781"/>
                  <a:pt x="590094" y="1903956"/>
                </a:cubicBezTo>
                <a:cubicBezTo>
                  <a:pt x="756563" y="1837369"/>
                  <a:pt x="1024605" y="1730821"/>
                  <a:pt x="1116187" y="1678488"/>
                </a:cubicBezTo>
                <a:lnTo>
                  <a:pt x="1379233" y="1528175"/>
                </a:lnTo>
                <a:cubicBezTo>
                  <a:pt x="1444068" y="1452534"/>
                  <a:pt x="1533845" y="1355889"/>
                  <a:pt x="1567124" y="1265129"/>
                </a:cubicBezTo>
                <a:cubicBezTo>
                  <a:pt x="1590301" y="1201919"/>
                  <a:pt x="1583825" y="1131518"/>
                  <a:pt x="1592176" y="1064712"/>
                </a:cubicBezTo>
                <a:cubicBezTo>
                  <a:pt x="1571299" y="864296"/>
                  <a:pt x="1566478" y="661550"/>
                  <a:pt x="1529546" y="463463"/>
                </a:cubicBezTo>
                <a:cubicBezTo>
                  <a:pt x="1516302" y="392429"/>
                  <a:pt x="1429317" y="291417"/>
                  <a:pt x="1379233" y="237994"/>
                </a:cubicBezTo>
                <a:cubicBezTo>
                  <a:pt x="1322948" y="177956"/>
                  <a:pt x="1266673" y="112821"/>
                  <a:pt x="1191343" y="75156"/>
                </a:cubicBezTo>
                <a:cubicBezTo>
                  <a:pt x="1090768" y="24868"/>
                  <a:pt x="1089459" y="40917"/>
                  <a:pt x="978400" y="25052"/>
                </a:cubicBezTo>
                <a:cubicBezTo>
                  <a:pt x="928115" y="17869"/>
                  <a:pt x="878192" y="8351"/>
                  <a:pt x="828088" y="0"/>
                </a:cubicBezTo>
                <a:cubicBezTo>
                  <a:pt x="736230" y="4175"/>
                  <a:pt x="644197" y="5474"/>
                  <a:pt x="552515" y="12526"/>
                </a:cubicBezTo>
                <a:cubicBezTo>
                  <a:pt x="535350" y="13846"/>
                  <a:pt x="518234" y="18271"/>
                  <a:pt x="502411" y="25052"/>
                </a:cubicBezTo>
                <a:cubicBezTo>
                  <a:pt x="488574" y="30982"/>
                  <a:pt x="474904" y="38914"/>
                  <a:pt x="464833" y="50104"/>
                </a:cubicBezTo>
                <a:cubicBezTo>
                  <a:pt x="436901" y="81139"/>
                  <a:pt x="414729" y="116909"/>
                  <a:pt x="389677" y="150312"/>
                </a:cubicBezTo>
                <a:lnTo>
                  <a:pt x="377151" y="263047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5292F49-E1F9-4A40-B803-466180F62042}"/>
              </a:ext>
            </a:extLst>
          </p:cNvPr>
          <p:cNvSpPr/>
          <p:nvPr/>
        </p:nvSpPr>
        <p:spPr>
          <a:xfrm>
            <a:off x="8102368" y="2455101"/>
            <a:ext cx="3234276" cy="1703540"/>
          </a:xfrm>
          <a:custGeom>
            <a:avLst/>
            <a:gdLst>
              <a:gd name="connsiteX0" fmla="*/ 1004054 w 3234276"/>
              <a:gd name="connsiteY0" fmla="*/ 25052 h 1703540"/>
              <a:gd name="connsiteX1" fmla="*/ 941424 w 3234276"/>
              <a:gd name="connsiteY1" fmla="*/ 12526 h 1703540"/>
              <a:gd name="connsiteX2" fmla="*/ 402805 w 3234276"/>
              <a:gd name="connsiteY2" fmla="*/ 137787 h 1703540"/>
              <a:gd name="connsiteX3" fmla="*/ 139758 w 3234276"/>
              <a:gd name="connsiteY3" fmla="*/ 313151 h 1703540"/>
              <a:gd name="connsiteX4" fmla="*/ 1972 w 3234276"/>
              <a:gd name="connsiteY4" fmla="*/ 676406 h 1703540"/>
              <a:gd name="connsiteX5" fmla="*/ 290070 w 3234276"/>
              <a:gd name="connsiteY5" fmla="*/ 1227551 h 1703540"/>
              <a:gd name="connsiteX6" fmla="*/ 503013 w 3234276"/>
              <a:gd name="connsiteY6" fmla="*/ 1415441 h 1703540"/>
              <a:gd name="connsiteX7" fmla="*/ 1342257 w 3234276"/>
              <a:gd name="connsiteY7" fmla="*/ 1691014 h 1703540"/>
              <a:gd name="connsiteX8" fmla="*/ 1855824 w 3234276"/>
              <a:gd name="connsiteY8" fmla="*/ 1703540 h 1703540"/>
              <a:gd name="connsiteX9" fmla="*/ 2006136 w 3234276"/>
              <a:gd name="connsiteY9" fmla="*/ 1678488 h 1703540"/>
              <a:gd name="connsiteX10" fmla="*/ 2544755 w 3234276"/>
              <a:gd name="connsiteY10" fmla="*/ 1453020 h 1703540"/>
              <a:gd name="connsiteX11" fmla="*/ 2908010 w 3234276"/>
              <a:gd name="connsiteY11" fmla="*/ 1202499 h 1703540"/>
              <a:gd name="connsiteX12" fmla="*/ 3045796 w 3234276"/>
              <a:gd name="connsiteY12" fmla="*/ 964504 h 1703540"/>
              <a:gd name="connsiteX13" fmla="*/ 3083374 w 3234276"/>
              <a:gd name="connsiteY13" fmla="*/ 889348 h 1703540"/>
              <a:gd name="connsiteX14" fmla="*/ 3158531 w 3234276"/>
              <a:gd name="connsiteY14" fmla="*/ 814192 h 1703540"/>
              <a:gd name="connsiteX15" fmla="*/ 3233687 w 3234276"/>
              <a:gd name="connsiteY15" fmla="*/ 551146 h 1703540"/>
              <a:gd name="connsiteX16" fmla="*/ 3221161 w 3234276"/>
              <a:gd name="connsiteY16" fmla="*/ 388307 h 1703540"/>
              <a:gd name="connsiteX17" fmla="*/ 3120953 w 3234276"/>
              <a:gd name="connsiteY17" fmla="*/ 237995 h 1703540"/>
              <a:gd name="connsiteX18" fmla="*/ 2895484 w 3234276"/>
              <a:gd name="connsiteY18" fmla="*/ 37578 h 1703540"/>
              <a:gd name="connsiteX19" fmla="*/ 2582333 w 3234276"/>
              <a:gd name="connsiteY19" fmla="*/ 25052 h 1703540"/>
              <a:gd name="connsiteX20" fmla="*/ 2018662 w 3234276"/>
              <a:gd name="connsiteY20" fmla="*/ 0 h 1703540"/>
              <a:gd name="connsiteX21" fmla="*/ 1129314 w 3234276"/>
              <a:gd name="connsiteY21" fmla="*/ 62631 h 1703540"/>
              <a:gd name="connsiteX22" fmla="*/ 816164 w 3234276"/>
              <a:gd name="connsiteY22" fmla="*/ 137787 h 1703540"/>
              <a:gd name="connsiteX23" fmla="*/ 665851 w 3234276"/>
              <a:gd name="connsiteY23" fmla="*/ 162839 h 1703540"/>
              <a:gd name="connsiteX24" fmla="*/ 628273 w 3234276"/>
              <a:gd name="connsiteY24" fmla="*/ 175365 h 1703540"/>
              <a:gd name="connsiteX25" fmla="*/ 528065 w 3234276"/>
              <a:gd name="connsiteY25" fmla="*/ 175365 h 170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234276" h="1703540">
                <a:moveTo>
                  <a:pt x="1004054" y="25052"/>
                </a:moveTo>
                <a:cubicBezTo>
                  <a:pt x="983177" y="20877"/>
                  <a:pt x="962636" y="10708"/>
                  <a:pt x="941424" y="12526"/>
                </a:cubicBezTo>
                <a:cubicBezTo>
                  <a:pt x="695543" y="33602"/>
                  <a:pt x="590896" y="27146"/>
                  <a:pt x="402805" y="137787"/>
                </a:cubicBezTo>
                <a:cubicBezTo>
                  <a:pt x="311974" y="191217"/>
                  <a:pt x="139758" y="313151"/>
                  <a:pt x="139758" y="313151"/>
                </a:cubicBezTo>
                <a:cubicBezTo>
                  <a:pt x="76755" y="418156"/>
                  <a:pt x="-14585" y="543953"/>
                  <a:pt x="1972" y="676406"/>
                </a:cubicBezTo>
                <a:cubicBezTo>
                  <a:pt x="28650" y="889829"/>
                  <a:pt x="145288" y="1077777"/>
                  <a:pt x="290070" y="1227551"/>
                </a:cubicBezTo>
                <a:cubicBezTo>
                  <a:pt x="355862" y="1295612"/>
                  <a:pt x="421128" y="1367948"/>
                  <a:pt x="503013" y="1415441"/>
                </a:cubicBezTo>
                <a:cubicBezTo>
                  <a:pt x="718179" y="1540237"/>
                  <a:pt x="1094609" y="1661296"/>
                  <a:pt x="1342257" y="1691014"/>
                </a:cubicBezTo>
                <a:cubicBezTo>
                  <a:pt x="1512277" y="1711416"/>
                  <a:pt x="1684635" y="1699365"/>
                  <a:pt x="1855824" y="1703540"/>
                </a:cubicBezTo>
                <a:cubicBezTo>
                  <a:pt x="1905928" y="1695189"/>
                  <a:pt x="1957295" y="1692442"/>
                  <a:pt x="2006136" y="1678488"/>
                </a:cubicBezTo>
                <a:cubicBezTo>
                  <a:pt x="2132095" y="1642500"/>
                  <a:pt x="2469826" y="1489687"/>
                  <a:pt x="2544755" y="1453020"/>
                </a:cubicBezTo>
                <a:cubicBezTo>
                  <a:pt x="2680168" y="1386754"/>
                  <a:pt x="2818038" y="1328461"/>
                  <a:pt x="2908010" y="1202499"/>
                </a:cubicBezTo>
                <a:cubicBezTo>
                  <a:pt x="2961291" y="1127906"/>
                  <a:pt x="3004801" y="1046494"/>
                  <a:pt x="3045796" y="964504"/>
                </a:cubicBezTo>
                <a:cubicBezTo>
                  <a:pt x="3058322" y="939452"/>
                  <a:pt x="3066569" y="911755"/>
                  <a:pt x="3083374" y="889348"/>
                </a:cubicBezTo>
                <a:cubicBezTo>
                  <a:pt x="3104632" y="861005"/>
                  <a:pt x="3133479" y="839244"/>
                  <a:pt x="3158531" y="814192"/>
                </a:cubicBezTo>
                <a:cubicBezTo>
                  <a:pt x="3183583" y="726510"/>
                  <a:pt x="3240681" y="642068"/>
                  <a:pt x="3233687" y="551146"/>
                </a:cubicBezTo>
                <a:cubicBezTo>
                  <a:pt x="3229512" y="496866"/>
                  <a:pt x="3239601" y="439529"/>
                  <a:pt x="3221161" y="388307"/>
                </a:cubicBezTo>
                <a:cubicBezTo>
                  <a:pt x="3200764" y="331649"/>
                  <a:pt x="3157668" y="285725"/>
                  <a:pt x="3120953" y="237995"/>
                </a:cubicBezTo>
                <a:cubicBezTo>
                  <a:pt x="3056964" y="154810"/>
                  <a:pt x="3008175" y="48484"/>
                  <a:pt x="2895484" y="37578"/>
                </a:cubicBezTo>
                <a:cubicBezTo>
                  <a:pt x="2791503" y="27515"/>
                  <a:pt x="2686704" y="29525"/>
                  <a:pt x="2582333" y="25052"/>
                </a:cubicBezTo>
                <a:lnTo>
                  <a:pt x="2018662" y="0"/>
                </a:lnTo>
                <a:cubicBezTo>
                  <a:pt x="1722213" y="20877"/>
                  <a:pt x="1423511" y="20603"/>
                  <a:pt x="1129314" y="62631"/>
                </a:cubicBezTo>
                <a:cubicBezTo>
                  <a:pt x="917202" y="92933"/>
                  <a:pt x="1194812" y="49436"/>
                  <a:pt x="816164" y="137787"/>
                </a:cubicBezTo>
                <a:cubicBezTo>
                  <a:pt x="766697" y="149329"/>
                  <a:pt x="714040" y="146776"/>
                  <a:pt x="665851" y="162839"/>
                </a:cubicBezTo>
                <a:cubicBezTo>
                  <a:pt x="653325" y="167014"/>
                  <a:pt x="641422" y="174170"/>
                  <a:pt x="628273" y="175365"/>
                </a:cubicBezTo>
                <a:cubicBezTo>
                  <a:pt x="595008" y="178389"/>
                  <a:pt x="561468" y="175365"/>
                  <a:pt x="528065" y="175365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1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D78144A-2CF4-40EF-800D-983E6F0CE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3232" y="379413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2400" dirty="0"/>
              <a:t>Embedding Messages Within Other Text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2533" name="Text Box 6">
            <a:extLst>
              <a:ext uri="{FF2B5EF4-FFF2-40B4-BE49-F238E27FC236}">
                <a16:creationId xmlns:a16="http://schemas.microsoft.com/office/drawing/2014/main" id="{CC89036D-DFAA-4548-9202-B828CF5B6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232" y="981869"/>
            <a:ext cx="82296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1800" dirty="0">
                <a:solidFill>
                  <a:prstClr val="white"/>
                </a:solidFill>
                <a:cs typeface="Arial" charset="0"/>
              </a:rPr>
              <a:t>Null ciphers (unencrypted messages).  The real message is "camouflaged" in an innocent sounding message. </a:t>
            </a:r>
          </a:p>
        </p:txBody>
      </p:sp>
      <p:sp>
        <p:nvSpPr>
          <p:cNvPr id="22534" name="Text Box 7">
            <a:extLst>
              <a:ext uri="{FF2B5EF4-FFF2-40B4-BE49-F238E27FC236}">
                <a16:creationId xmlns:a16="http://schemas.microsoft.com/office/drawing/2014/main" id="{E179A77D-C5B6-437B-A81D-DEE69A52D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791200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1800">
                <a:solidFill>
                  <a:prstClr val="black"/>
                </a:solidFill>
                <a:cs typeface="Arial" charset="0"/>
              </a:rPr>
              <a:t>Source: http://www.jjtc.com/stegdoc/sec202.html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13E984B-0F05-44B0-A628-C8105383D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04" y="2124869"/>
            <a:ext cx="1042165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en-US" altLang="en-US" sz="4400" dirty="0"/>
              <a:t>Apparently, neutral's protest is thoroughly discounted and ignored. Isman hard hit. Blockade issue affects pretext for embargo on by products, ejecting suets and vegetable oils.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268BBB9-8A11-4CA3-A3EF-EA559A9C3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731838"/>
            <a:ext cx="8229600" cy="715963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The following message was actually sent by a German Spy in WWII</a:t>
            </a:r>
            <a:r>
              <a:rPr lang="en-US" altLang="en-US" sz="3600" dirty="0"/>
              <a:t> </a:t>
            </a: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86F52983-3034-470A-8065-1AA57E0FBC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A</a:t>
            </a:r>
            <a:r>
              <a:rPr lang="en-US" altLang="en-US" sz="3200" b="1" dirty="0">
                <a:solidFill>
                  <a:srgbClr val="A50021"/>
                </a:solidFill>
              </a:rPr>
              <a:t>p</a:t>
            </a:r>
            <a:r>
              <a:rPr lang="en-US" altLang="en-US" sz="3200" dirty="0"/>
              <a:t>parently n</a:t>
            </a:r>
            <a:r>
              <a:rPr lang="en-US" altLang="en-US" sz="3200" b="1" dirty="0">
                <a:solidFill>
                  <a:srgbClr val="A50021"/>
                </a:solidFill>
              </a:rPr>
              <a:t>e</a:t>
            </a:r>
            <a:r>
              <a:rPr lang="en-US" altLang="en-US" sz="3200" dirty="0"/>
              <a:t>utral's p</a:t>
            </a:r>
            <a:r>
              <a:rPr lang="en-US" altLang="en-US" sz="3200" b="1" dirty="0">
                <a:solidFill>
                  <a:srgbClr val="A50021"/>
                </a:solidFill>
              </a:rPr>
              <a:t>r</a:t>
            </a:r>
            <a:r>
              <a:rPr lang="en-US" altLang="en-US" sz="3200" dirty="0"/>
              <a:t>otest i</a:t>
            </a:r>
            <a:r>
              <a:rPr lang="en-US" altLang="en-US" sz="3200" b="1" dirty="0">
                <a:solidFill>
                  <a:srgbClr val="A50021"/>
                </a:solidFill>
              </a:rPr>
              <a:t>s</a:t>
            </a:r>
            <a:r>
              <a:rPr lang="en-US" altLang="en-US" sz="3200" dirty="0"/>
              <a:t> t</a:t>
            </a:r>
            <a:r>
              <a:rPr lang="en-US" altLang="en-US" sz="3200" b="1" dirty="0">
                <a:solidFill>
                  <a:srgbClr val="A50021"/>
                </a:solidFill>
              </a:rPr>
              <a:t>h</a:t>
            </a:r>
            <a:r>
              <a:rPr lang="en-US" altLang="en-US" sz="3200" dirty="0"/>
              <a:t>oroughly d</a:t>
            </a:r>
            <a:r>
              <a:rPr lang="en-US" altLang="en-US" sz="3200" dirty="0">
                <a:solidFill>
                  <a:srgbClr val="A50021"/>
                </a:solidFill>
              </a:rPr>
              <a:t>i</a:t>
            </a:r>
            <a:r>
              <a:rPr lang="en-US" altLang="en-US" sz="3200" dirty="0"/>
              <a:t>scounted a</a:t>
            </a:r>
            <a:r>
              <a:rPr lang="en-US" altLang="en-US" sz="3200" b="1" dirty="0">
                <a:solidFill>
                  <a:srgbClr val="A50021"/>
                </a:solidFill>
              </a:rPr>
              <a:t>n</a:t>
            </a:r>
            <a:r>
              <a:rPr lang="en-US" altLang="en-US" sz="3200" dirty="0"/>
              <a:t>d i</a:t>
            </a:r>
            <a:r>
              <a:rPr lang="en-US" altLang="en-US" sz="3200" b="1" dirty="0">
                <a:solidFill>
                  <a:srgbClr val="A50021"/>
                </a:solidFill>
              </a:rPr>
              <a:t>g</a:t>
            </a:r>
            <a:r>
              <a:rPr lang="en-US" altLang="en-US" sz="3200" dirty="0"/>
              <a:t>nored. I</a:t>
            </a:r>
            <a:r>
              <a:rPr lang="en-US" altLang="en-US" sz="3200" b="1" dirty="0">
                <a:solidFill>
                  <a:srgbClr val="A50021"/>
                </a:solidFill>
              </a:rPr>
              <a:t>s</a:t>
            </a:r>
            <a:r>
              <a:rPr lang="en-US" altLang="en-US" sz="3200" dirty="0"/>
              <a:t>man h</a:t>
            </a:r>
            <a:r>
              <a:rPr lang="en-US" altLang="en-US" sz="3200" b="1" dirty="0">
                <a:solidFill>
                  <a:srgbClr val="A50021"/>
                </a:solidFill>
              </a:rPr>
              <a:t>a</a:t>
            </a:r>
            <a:r>
              <a:rPr lang="en-US" altLang="en-US" sz="3200" dirty="0"/>
              <a:t>rd h</a:t>
            </a:r>
            <a:r>
              <a:rPr lang="en-US" altLang="en-US" sz="3200" b="1" dirty="0">
                <a:solidFill>
                  <a:srgbClr val="A50021"/>
                </a:solidFill>
              </a:rPr>
              <a:t>i</a:t>
            </a:r>
            <a:r>
              <a:rPr lang="en-US" altLang="en-US" sz="3200" dirty="0"/>
              <a:t>t. B</a:t>
            </a:r>
            <a:r>
              <a:rPr lang="en-US" altLang="en-US" sz="3200" b="1" dirty="0">
                <a:solidFill>
                  <a:srgbClr val="A50021"/>
                </a:solidFill>
              </a:rPr>
              <a:t>l</a:t>
            </a:r>
            <a:r>
              <a:rPr lang="en-US" altLang="en-US" sz="3200" dirty="0"/>
              <a:t>ockade i</a:t>
            </a:r>
            <a:r>
              <a:rPr lang="en-US" altLang="en-US" sz="3200" b="1" dirty="0">
                <a:solidFill>
                  <a:srgbClr val="A50021"/>
                </a:solidFill>
              </a:rPr>
              <a:t>s</a:t>
            </a:r>
            <a:r>
              <a:rPr lang="en-US" altLang="en-US" sz="3200" dirty="0"/>
              <a:t>sue a</a:t>
            </a:r>
            <a:r>
              <a:rPr lang="en-US" altLang="en-US" sz="3200" b="1" dirty="0">
                <a:solidFill>
                  <a:srgbClr val="A50021"/>
                </a:solidFill>
              </a:rPr>
              <a:t>f</a:t>
            </a:r>
            <a:r>
              <a:rPr lang="en-US" altLang="en-US" sz="3200" dirty="0"/>
              <a:t>fects p</a:t>
            </a:r>
            <a:r>
              <a:rPr lang="en-US" altLang="en-US" sz="3200" b="1" dirty="0">
                <a:solidFill>
                  <a:srgbClr val="A50021"/>
                </a:solidFill>
              </a:rPr>
              <a:t>r</a:t>
            </a:r>
            <a:r>
              <a:rPr lang="en-US" altLang="en-US" sz="3200" dirty="0"/>
              <a:t>etext f</a:t>
            </a:r>
            <a:r>
              <a:rPr lang="en-US" altLang="en-US" sz="3200" b="1" dirty="0">
                <a:solidFill>
                  <a:srgbClr val="A50021"/>
                </a:solidFill>
              </a:rPr>
              <a:t>o</a:t>
            </a:r>
            <a:r>
              <a:rPr lang="en-US" altLang="en-US" sz="3200" dirty="0"/>
              <a:t>r e</a:t>
            </a:r>
            <a:r>
              <a:rPr lang="en-US" altLang="en-US" sz="3200" b="1" dirty="0">
                <a:solidFill>
                  <a:srgbClr val="A50021"/>
                </a:solidFill>
              </a:rPr>
              <a:t>m</a:t>
            </a:r>
            <a:r>
              <a:rPr lang="en-US" altLang="en-US" sz="3200" dirty="0"/>
              <a:t>bargo o</a:t>
            </a:r>
            <a:r>
              <a:rPr lang="en-US" altLang="en-US" sz="3200" b="1" dirty="0">
                <a:solidFill>
                  <a:srgbClr val="A50021"/>
                </a:solidFill>
              </a:rPr>
              <a:t>n</a:t>
            </a:r>
            <a:r>
              <a:rPr lang="en-US" altLang="en-US" sz="3200" dirty="0"/>
              <a:t> b</a:t>
            </a:r>
            <a:r>
              <a:rPr lang="en-US" altLang="en-US" sz="3200" b="1" dirty="0">
                <a:solidFill>
                  <a:srgbClr val="A50021"/>
                </a:solidFill>
              </a:rPr>
              <a:t>y</a:t>
            </a:r>
            <a:r>
              <a:rPr lang="en-US" altLang="en-US" sz="3200" dirty="0"/>
              <a:t> p</a:t>
            </a:r>
            <a:r>
              <a:rPr lang="en-US" altLang="en-US" sz="3200" b="1" dirty="0">
                <a:solidFill>
                  <a:srgbClr val="A50021"/>
                </a:solidFill>
              </a:rPr>
              <a:t>r</a:t>
            </a:r>
            <a:r>
              <a:rPr lang="en-US" altLang="en-US" sz="3200" dirty="0"/>
              <a:t>oducts, e</a:t>
            </a:r>
            <a:r>
              <a:rPr lang="en-US" altLang="en-US" sz="3200" b="1" dirty="0">
                <a:solidFill>
                  <a:srgbClr val="A50021"/>
                </a:solidFill>
              </a:rPr>
              <a:t>j</a:t>
            </a:r>
            <a:r>
              <a:rPr lang="en-US" altLang="en-US" sz="3200" dirty="0"/>
              <a:t>ecting s</a:t>
            </a:r>
            <a:r>
              <a:rPr lang="en-US" altLang="en-US" sz="3200" b="1" dirty="0">
                <a:solidFill>
                  <a:srgbClr val="A50021"/>
                </a:solidFill>
              </a:rPr>
              <a:t>u</a:t>
            </a:r>
            <a:r>
              <a:rPr lang="en-US" altLang="en-US" sz="3200" dirty="0"/>
              <a:t>ets a</a:t>
            </a:r>
            <a:r>
              <a:rPr lang="en-US" altLang="en-US" sz="3200" b="1" dirty="0">
                <a:solidFill>
                  <a:srgbClr val="A50021"/>
                </a:solidFill>
              </a:rPr>
              <a:t>n</a:t>
            </a:r>
            <a:r>
              <a:rPr lang="en-US" altLang="en-US" sz="3200" dirty="0"/>
              <a:t>d v</a:t>
            </a:r>
            <a:r>
              <a:rPr lang="en-US" altLang="en-US" sz="3200" b="1" dirty="0">
                <a:solidFill>
                  <a:srgbClr val="A50021"/>
                </a:solidFill>
              </a:rPr>
              <a:t>e</a:t>
            </a:r>
            <a:r>
              <a:rPr lang="en-US" altLang="en-US" sz="3200" dirty="0"/>
              <a:t>getable o</a:t>
            </a:r>
            <a:r>
              <a:rPr lang="en-US" altLang="en-US" sz="3200" b="1" dirty="0">
                <a:solidFill>
                  <a:srgbClr val="A50021"/>
                </a:solidFill>
              </a:rPr>
              <a:t>i</a:t>
            </a:r>
            <a:r>
              <a:rPr lang="en-US" altLang="en-US" sz="3200" b="1" dirty="0"/>
              <a:t>l</a:t>
            </a:r>
            <a:r>
              <a:rPr lang="en-US" altLang="en-US" sz="3200" dirty="0"/>
              <a:t>s. </a:t>
            </a:r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46911091-D123-457C-8C7D-EE2F3E54202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1676400"/>
            <a:ext cx="4038600" cy="4419600"/>
          </a:xfrm>
        </p:spPr>
        <p:txBody>
          <a:bodyPr/>
          <a:lstStyle/>
          <a:p>
            <a:pPr eaLnBrk="1" hangingPunct="1"/>
            <a:r>
              <a:rPr lang="en-US" altLang="en-US"/>
              <a:t>Taking the second letter in each word the following message emerges: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Pershing sails from NY June 1</a:t>
            </a:r>
          </a:p>
        </p:txBody>
      </p:sp>
      <p:sp>
        <p:nvSpPr>
          <p:cNvPr id="24581" name="Text Box 6">
            <a:extLst>
              <a:ext uri="{FF2B5EF4-FFF2-40B4-BE49-F238E27FC236}">
                <a16:creationId xmlns:a16="http://schemas.microsoft.com/office/drawing/2014/main" id="{842FCA17-B278-4340-B202-F14D8AE19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172201"/>
            <a:ext cx="5486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1800">
                <a:solidFill>
                  <a:prstClr val="black"/>
                </a:solidFill>
                <a:cs typeface="Arial" charset="0"/>
              </a:rPr>
              <a:t>Source: http://www.jjtc.com/stegdoc/sec202.html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85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243</Words>
  <Application>Microsoft Office PowerPoint</Application>
  <PresentationFormat>Widescreen</PresentationFormat>
  <Paragraphs>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Embedding Messages Within Other Text </vt:lpstr>
      <vt:lpstr>The following message was actually sent by a German Spy in WWII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found the messages?</dc:title>
  <dc:creator>Pruitt-Mentle, Davina (Fed)</dc:creator>
  <cp:lastModifiedBy>Pruitt-Mentle, Davina (Fed)</cp:lastModifiedBy>
  <cp:revision>28</cp:revision>
  <dcterms:created xsi:type="dcterms:W3CDTF">2021-04-13T16:42:03Z</dcterms:created>
  <dcterms:modified xsi:type="dcterms:W3CDTF">2022-11-09T23:57:25Z</dcterms:modified>
</cp:coreProperties>
</file>