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748" r:id="rId2"/>
  </p:sldMasterIdLst>
  <p:notesMasterIdLst>
    <p:notesMasterId r:id="rId32"/>
  </p:notesMasterIdLst>
  <p:handoutMasterIdLst>
    <p:handoutMasterId r:id="rId33"/>
  </p:handoutMasterIdLst>
  <p:sldIdLst>
    <p:sldId id="625" r:id="rId3"/>
    <p:sldId id="256" r:id="rId4"/>
    <p:sldId id="626" r:id="rId5"/>
    <p:sldId id="650" r:id="rId6"/>
    <p:sldId id="628" r:id="rId7"/>
    <p:sldId id="651" r:id="rId8"/>
    <p:sldId id="630" r:id="rId9"/>
    <p:sldId id="631" r:id="rId10"/>
    <p:sldId id="632" r:id="rId11"/>
    <p:sldId id="652" r:id="rId12"/>
    <p:sldId id="634" r:id="rId13"/>
    <p:sldId id="635" r:id="rId14"/>
    <p:sldId id="636" r:id="rId15"/>
    <p:sldId id="653" r:id="rId16"/>
    <p:sldId id="638" r:id="rId17"/>
    <p:sldId id="654" r:id="rId18"/>
    <p:sldId id="639" r:id="rId19"/>
    <p:sldId id="655" r:id="rId20"/>
    <p:sldId id="642" r:id="rId21"/>
    <p:sldId id="643" r:id="rId22"/>
    <p:sldId id="656" r:id="rId23"/>
    <p:sldId id="645" r:id="rId24"/>
    <p:sldId id="646" r:id="rId25"/>
    <p:sldId id="647" r:id="rId26"/>
    <p:sldId id="648" r:id="rId27"/>
    <p:sldId id="657" r:id="rId28"/>
    <p:sldId id="658" r:id="rId29"/>
    <p:sldId id="659" r:id="rId30"/>
    <p:sldId id="649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CECEC"/>
    <a:srgbClr val="9B5F0E"/>
    <a:srgbClr val="4F8ABE"/>
    <a:srgbClr val="662A0E"/>
    <a:srgbClr val="88A1C9"/>
    <a:srgbClr val="385D8A"/>
    <a:srgbClr val="C3C0A8"/>
    <a:srgbClr val="008576"/>
    <a:srgbClr val="392C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3" autoAdjust="0"/>
    <p:restoredTop sz="78812" autoAdjust="0"/>
  </p:normalViewPr>
  <p:slideViewPr>
    <p:cSldViewPr>
      <p:cViewPr varScale="1">
        <p:scale>
          <a:sx n="52" d="100"/>
          <a:sy n="52" d="100"/>
        </p:scale>
        <p:origin x="180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94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50" d="100"/>
        <a:sy n="50" d="100"/>
      </p:scale>
      <p:origin x="0" y="-3148"/>
    </p:cViewPr>
  </p:sorterViewPr>
  <p:notesViewPr>
    <p:cSldViewPr>
      <p:cViewPr varScale="1">
        <p:scale>
          <a:sx n="59" d="100"/>
          <a:sy n="59" d="100"/>
        </p:scale>
        <p:origin x="-249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en-US" dirty="0"/>
              <a:t>UNCLASSIFIED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C3EE8F0-EC72-4176-A204-C61C8D022C7A}" type="datetimeFigureOut">
              <a:rPr lang="en-US"/>
              <a:pPr>
                <a:defRPr/>
              </a:pPr>
              <a:t>8/10/2022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en-US" dirty="0"/>
              <a:t>UNCLASSIFIED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AC5F56D-20D8-4530-B6FB-FFE587F54B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81677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UNCLASSIFIED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C6CEA9E-B16A-46E2-957E-FFC93910358E}" type="datetimeFigureOut">
              <a:rPr lang="en-US"/>
              <a:pPr>
                <a:defRPr/>
              </a:pPr>
              <a:t>8/10/2022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UNCLASSIFIED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02B647E-A89A-4A8A-B67A-69ED1F3F46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14805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pjoke.com/antivirus-jokes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National K12 Cybersecurity Education ROADMAP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UNCLASSIFIED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06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The 9+ Best Antivirus Jokes - ↑UPJOKE↑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UNCLASSIFIED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376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UNCLASSIFIED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081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UNCLASSIFIED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93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UNCLASSIFIED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700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UNCLASSIFIED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994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UNCLASSIFIED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994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UNCLASSIFIED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95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UNCLASSIFIED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054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UNCLASSIFIED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649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UNCLASSIFIED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631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UNCLASSIFIED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554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lide title graphic. Students at a row of computers, Instructor with student, classmates at computer collaborating.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91440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NICE logo. National Initiative for Cybersecurity Education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849313"/>
            <a:ext cx="4621213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 descr="Click to Edit Master Title Style"/>
          <p:cNvSpPr>
            <a:spLocks noGrp="1"/>
          </p:cNvSpPr>
          <p:nvPr>
            <p:ph type="ctrTitle"/>
          </p:nvPr>
        </p:nvSpPr>
        <p:spPr>
          <a:xfrm>
            <a:off x="1752600" y="5181601"/>
            <a:ext cx="7086600" cy="609600"/>
          </a:xfrm>
        </p:spPr>
        <p:txBody>
          <a:bodyPr>
            <a:normAutofit/>
          </a:bodyPr>
          <a:lstStyle>
            <a:lvl1pPr algn="r">
              <a:defRPr sz="2400" b="1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 descr="click to edit master subtitle style"/>
          <p:cNvSpPr>
            <a:spLocks noGrp="1"/>
          </p:cNvSpPr>
          <p:nvPr>
            <p:ph type="subTitle" idx="1"/>
          </p:nvPr>
        </p:nvSpPr>
        <p:spPr>
          <a:xfrm>
            <a:off x="2438400" y="5791200"/>
            <a:ext cx="6400800" cy="3810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077200" y="6324600"/>
            <a:ext cx="762000" cy="365125"/>
          </a:xfrm>
        </p:spPr>
        <p:txBody>
          <a:bodyPr/>
          <a:lstStyle>
            <a:lvl1pPr algn="r">
              <a:defRPr sz="900">
                <a:solidFill>
                  <a:srgbClr val="0070C0"/>
                </a:solidFill>
              </a:defRPr>
            </a:lvl1pPr>
          </a:lstStyle>
          <a:p>
            <a:pPr>
              <a:defRPr/>
            </a:pPr>
            <a:r>
              <a:rPr lang="en-US" dirty="0"/>
              <a:t>UNCLASSIFIED</a:t>
            </a:r>
          </a:p>
        </p:txBody>
      </p:sp>
      <p:sp>
        <p:nvSpPr>
          <p:cNvPr id="7" name="Footer Placeholder 4" descr="SAFEGUARDING TECHNOLOGY TO PROTECT OUR NATION   |  WWW.CSRC.NIST.GOV/NICE/&#10;"/>
          <p:cNvSpPr>
            <a:spLocks noGrp="1"/>
          </p:cNvSpPr>
          <p:nvPr>
            <p:ph type="ftr" sz="quarter" idx="11"/>
          </p:nvPr>
        </p:nvSpPr>
        <p:spPr>
          <a:xfrm>
            <a:off x="3505200" y="6324600"/>
            <a:ext cx="4495800" cy="365125"/>
          </a:xfrm>
        </p:spPr>
        <p:txBody>
          <a:bodyPr/>
          <a:lstStyle>
            <a:lvl1pPr algn="r">
              <a:defRPr>
                <a:solidFill>
                  <a:srgbClr val="0070C0"/>
                </a:solidFill>
              </a:defRPr>
            </a:lvl1pPr>
          </a:lstStyle>
          <a:p>
            <a:pPr>
              <a:defRPr/>
            </a:pPr>
            <a:r>
              <a:rPr lang="en-US" dirty="0"/>
              <a:t>UNCLASSIFIED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498316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49831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 descr="4/4/20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UNCLASSIFIED</a:t>
            </a:r>
          </a:p>
        </p:txBody>
      </p:sp>
      <p:sp>
        <p:nvSpPr>
          <p:cNvPr id="5" name="Footer Placeholder 4" descr="www.csrc.nist.gov/nice/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UNCLASSIFIED</a:t>
            </a:r>
          </a:p>
        </p:txBody>
      </p:sp>
      <p:sp>
        <p:nvSpPr>
          <p:cNvPr id="6" name="Slide Number Placeholder 5" descr="pag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9B291-60BC-477A-BC77-11DFB8B2C3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2901E-25C7-4FDA-93E4-0957023101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7FF8FF-894D-4D06-AA55-F26E7D3E50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B2CFB-AB8B-411B-8772-4F2CC99B5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32DC-75CE-421A-ACB6-C571C6567760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292D0-7D65-4978-874C-891061C56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9C2BE-E9AC-4935-B58E-97AFC3118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34C5-601D-40E2-9582-39F3BAB5F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20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7A00D-7E72-4F8A-9766-C432CFA41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6148C-77DA-4EA9-8471-659BA548A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AC632-FC0E-4DC3-86B8-91AA1DC05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32DC-75CE-421A-ACB6-C571C6567760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5C039-5731-4007-9342-DA3BFEAB2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3017C-ED1E-40DC-BEB2-F9ECD0939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34C5-601D-40E2-9582-39F3BAB5F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60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B445D-F132-4E25-ADD7-62DA53CE4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D85C7D-8C33-4145-8913-062719957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07829-5150-4FC6-A7A1-505078AB6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32DC-75CE-421A-ACB6-C571C6567760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9A649-913D-40FD-A5C8-40881CCF4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1EA85-B716-499E-9742-3946460D1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34C5-601D-40E2-9582-39F3BAB5F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2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42821-F446-44FF-9021-BD736EDED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099ED-5EE6-4F29-98A5-F3375312A7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B730BA-CCD7-4EE3-8B88-7A5F8CD09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CD095D-4FDD-46C5-ADF6-CD855C1F0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32DC-75CE-421A-ACB6-C571C6567760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651557-3CAA-4488-8508-EF61E9685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3444F2-A91C-4BF8-8B6C-77058E085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34C5-601D-40E2-9582-39F3BAB5F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56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BDCF0-6112-43D9-A95D-27549F33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47FA26-9283-4DEA-9207-5F7E8E085B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24CC28-DA82-4A4D-9EB3-7AABAC2B4F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474C18-5961-472C-B173-84698BF4C6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5A5713-4A22-40D3-9CD7-1D4CFC35FF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62C507-8752-4320-AC74-F01D97A36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32DC-75CE-421A-ACB6-C571C6567760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8BCA8A-CD82-4D3D-B0D5-43D331BA2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37B861-BF51-4BB8-869E-CF7B8E11B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34C5-601D-40E2-9582-39F3BAB5F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36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DA49D-DA44-4086-BF59-8D8D16052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9ECED-86A2-46BC-9337-CFA3FA6DC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32DC-75CE-421A-ACB6-C571C6567760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3CD637-490B-4DEE-ADE3-F0DC7F9FA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0481EA-9A21-427A-89E0-FF5300852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34C5-601D-40E2-9582-39F3BAB5F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041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E28B96-A816-43E6-9BF0-C2671F215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32DC-75CE-421A-ACB6-C571C6567760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C889BF-C9CC-46F6-A84E-C0388B486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549C0-2A2A-4A2E-9E5C-062BFE4D1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34C5-601D-40E2-9582-39F3BAB5F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687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38E2D-6EEA-4841-B983-BAA1F6C20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D2C70-E1E4-4872-B541-2399C1F2B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EEC987-DAE5-4D70-8E26-7C0EE4513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648893-FB86-4D05-9D59-60153658E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32DC-75CE-421A-ACB6-C571C6567760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3CC53D-D7C0-48C6-967B-7F1207776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0DF116-D82F-4153-B369-BE0F138D5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34C5-601D-40E2-9582-39F3BAB5F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21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5FB8A-57A5-4EAE-A943-AEA085EF7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B50E97-7445-41AC-86DF-1EE6CDCC06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D9EB99-D151-4DB2-AB1E-B9DD3FC269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85AE07-6BF7-4741-9221-487396787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32DC-75CE-421A-ACB6-C571C6567760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717DD2-91CA-4452-9282-CFB6A5F4A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EE67B2-9140-46BC-8AB6-886943515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34C5-601D-40E2-9582-39F3BAB5F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 descr="4/4/20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UNCLASSIFIED</a:t>
            </a:r>
          </a:p>
        </p:txBody>
      </p:sp>
      <p:sp>
        <p:nvSpPr>
          <p:cNvPr id="5" name="Footer Placeholder 4" descr="www.csrc.nist.gov/nice/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UNCLASSIFIED</a:t>
            </a:r>
          </a:p>
        </p:txBody>
      </p:sp>
      <p:sp>
        <p:nvSpPr>
          <p:cNvPr id="6" name="Slide Number Placeholder 5" descr="pag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60599-0F4A-427E-9310-C36DE826E8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F43FA-BBD4-4C03-9C30-908CB0D8C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754A4C-EA63-4E7C-84CB-F26C08147C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7E561-81D9-4DEC-94B5-AC04E9D51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32DC-75CE-421A-ACB6-C571C6567760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DF419-43C8-4418-A774-E9F31786C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BAB07-1652-462A-A406-3D2F68FD7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34C5-601D-40E2-9582-39F3BAB5F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955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E5AE2E-A03C-43A5-AAEF-B6481E51F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D513FD-D112-4900-A7DE-E808A007E6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FCCD7-D057-4C1C-A906-06871F5A9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32DC-75CE-421A-ACB6-C571C6567760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63E7F-7503-467C-955A-7EF7EACA1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2A5EF-1763-4CB3-8F44-AFC5DCCD2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34C5-601D-40E2-9582-39F3BAB5F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6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 descr="4/4/20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UNCLASSIFIED</a:t>
            </a:r>
          </a:p>
        </p:txBody>
      </p:sp>
      <p:sp>
        <p:nvSpPr>
          <p:cNvPr id="6" name="Footer Placeholder 4" descr="www.csrc.nist.gov/nice/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UNCLASSIFIED</a:t>
            </a:r>
          </a:p>
        </p:txBody>
      </p:sp>
      <p:sp>
        <p:nvSpPr>
          <p:cNvPr id="7" name="Slide Number Placeholder 5" descr="pag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8D3A5-D27F-427D-BE1D-34EF59F8F6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 descr="4/4/20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UNCLASSIFIED</a:t>
            </a:r>
          </a:p>
        </p:txBody>
      </p:sp>
      <p:sp>
        <p:nvSpPr>
          <p:cNvPr id="8" name="Footer Placeholder 4" descr="www.csrc.nist.gov/nice/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UNCLASSIFIED</a:t>
            </a:r>
          </a:p>
        </p:txBody>
      </p:sp>
      <p:sp>
        <p:nvSpPr>
          <p:cNvPr id="9" name="Slide Number Placeholder 5" descr="pag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322F9-2867-4761-8E71-A5524B6F54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 descr="4/4/20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UNCLASSIFIED</a:t>
            </a:r>
          </a:p>
        </p:txBody>
      </p:sp>
      <p:sp>
        <p:nvSpPr>
          <p:cNvPr id="4" name="Footer Placeholder 4" descr="www.csrc.nist.gov/nice/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UNCLASSIFIED</a:t>
            </a:r>
          </a:p>
        </p:txBody>
      </p:sp>
      <p:sp>
        <p:nvSpPr>
          <p:cNvPr id="5" name="Slide Number Placeholder 5" descr="pag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25671-58BC-424C-8878-D39195C791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 descr="4/4/20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UNCLASSIFIED</a:t>
            </a:r>
          </a:p>
        </p:txBody>
      </p:sp>
      <p:sp>
        <p:nvSpPr>
          <p:cNvPr id="3" name="Footer Placeholder 4" descr="www.csrc.nist.gov/nice/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UNCLASSIFIED</a:t>
            </a:r>
          </a:p>
        </p:txBody>
      </p:sp>
      <p:sp>
        <p:nvSpPr>
          <p:cNvPr id="4" name="Slide Number Placeholder 5" descr="pag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1FD9B-316E-418D-AC32-89D8EB2941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3000"/>
            <a:ext cx="5111750" cy="4983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62200"/>
            <a:ext cx="3008313" cy="3763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 descr="4/4/20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UNCLASSIFIED</a:t>
            </a:r>
          </a:p>
        </p:txBody>
      </p:sp>
      <p:sp>
        <p:nvSpPr>
          <p:cNvPr id="6" name="Footer Placeholder 4" descr="www.csrc.nist.gov/nice/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UNCLASSIFIED</a:t>
            </a:r>
          </a:p>
        </p:txBody>
      </p:sp>
      <p:sp>
        <p:nvSpPr>
          <p:cNvPr id="7" name="Slide Number Placeholder 5" descr="pag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6283F-8185-4967-BCED-81396C4154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199"/>
            <a:ext cx="5486400" cy="35083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 descr="4/4/20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UNCLASSIFIED</a:t>
            </a:r>
          </a:p>
        </p:txBody>
      </p:sp>
      <p:sp>
        <p:nvSpPr>
          <p:cNvPr id="6" name="Footer Placeholder 4" descr="www.csrc.nist.gov/nice/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UNCLASSIFIED</a:t>
            </a:r>
          </a:p>
        </p:txBody>
      </p:sp>
      <p:sp>
        <p:nvSpPr>
          <p:cNvPr id="7" name="Slide Number Placeholder 5" descr="pag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AFF64-4C9D-4E50-A392-01E578E31B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 descr="4/4/20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UNCLASSIFIED</a:t>
            </a:r>
          </a:p>
        </p:txBody>
      </p:sp>
      <p:sp>
        <p:nvSpPr>
          <p:cNvPr id="5" name="Footer Placeholder 4" descr="www.csrc.nist.gov/nice/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UNCLASSIFIED</a:t>
            </a:r>
          </a:p>
        </p:txBody>
      </p:sp>
      <p:sp>
        <p:nvSpPr>
          <p:cNvPr id="6" name="Slide Number Placeholder 5" descr="pag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7F247-36CB-487A-B82D-2F9130BCAC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Master slide header. Safeguarding technology to protect our nation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0" descr="nice_sub_pgnumber4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800" y="6302375"/>
            <a:ext cx="12192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itle Placeholder 1" descr="Click to Edit Master Title Style"/>
          <p:cNvSpPr>
            <a:spLocks noGrp="1"/>
          </p:cNvSpPr>
          <p:nvPr>
            <p:ph type="title"/>
          </p:nvPr>
        </p:nvSpPr>
        <p:spPr bwMode="auto">
          <a:xfrm>
            <a:off x="457200" y="609600"/>
            <a:ext cx="82296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Text Placeholder 2" descr="click to edit master text styles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 descr="4/4/2011"/>
          <p:cNvSpPr>
            <a:spLocks noGrp="1"/>
          </p:cNvSpPr>
          <p:nvPr>
            <p:ph type="dt" sz="half" idx="2"/>
          </p:nvPr>
        </p:nvSpPr>
        <p:spPr>
          <a:xfrm>
            <a:off x="7010400" y="6324600"/>
            <a:ext cx="121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70C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UNCLASSIFIED</a:t>
            </a:r>
          </a:p>
        </p:txBody>
      </p:sp>
      <p:sp>
        <p:nvSpPr>
          <p:cNvPr id="5" name="Footer Placeholder 4" descr="www.csrc.nist.gov/nice/"/>
          <p:cNvSpPr>
            <a:spLocks noGrp="1"/>
          </p:cNvSpPr>
          <p:nvPr>
            <p:ph type="ftr" sz="quarter" idx="3"/>
          </p:nvPr>
        </p:nvSpPr>
        <p:spPr>
          <a:xfrm>
            <a:off x="2438400" y="6324600"/>
            <a:ext cx="449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70C0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UNCLASSIFIED</a:t>
            </a:r>
          </a:p>
        </p:txBody>
      </p:sp>
      <p:sp>
        <p:nvSpPr>
          <p:cNvPr id="6" name="Slide Number Placeholder 5" descr="page number"/>
          <p:cNvSpPr>
            <a:spLocks noGrp="1"/>
          </p:cNvSpPr>
          <p:nvPr>
            <p:ph type="sldNum" sz="quarter" idx="4"/>
          </p:nvPr>
        </p:nvSpPr>
        <p:spPr>
          <a:xfrm>
            <a:off x="8458200" y="63246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C9BE3A-F3E5-49E6-9172-E7B09C4FBB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" name="Picture 1" descr="NICE logoFINAL2conv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248400"/>
            <a:ext cx="1954809" cy="457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4F8AB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F8ABE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F8ABE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F8ABE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F8ABE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4F8ABE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4F8ABE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4F8ABE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4F8ABE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4C5026-78D2-49CF-8D59-CDAE41FB7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2F6C4-1AC6-4946-9E77-51C65F9B20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84BE5-B856-4BFE-9BCD-C74C89DB60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E32DC-75CE-421A-ACB6-C571C6567760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98ECAE-8D6A-4AE2-BDCF-0B173FA47E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EB898-647B-4C36-BAF2-DF8FEA67B8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134C5-601D-40E2-9582-39F3BAB5F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86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7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People working on ideas">
            <a:extLst>
              <a:ext uri="{FF2B5EF4-FFF2-40B4-BE49-F238E27FC236}">
                <a16:creationId xmlns:a16="http://schemas.microsoft.com/office/drawing/2014/main" id="{B0FF4E5A-3AC0-4CF9-B5F5-F082AA0C37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" r="10246" b="1"/>
          <a:stretch/>
        </p:blipFill>
        <p:spPr>
          <a:xfrm>
            <a:off x="-1124" y="-17768"/>
            <a:ext cx="9143980" cy="6856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30A0C4-83A9-49AB-9211-8D9977EEAA31}"/>
              </a:ext>
            </a:extLst>
          </p:cNvPr>
          <p:cNvSpPr txBox="1"/>
          <p:nvPr/>
        </p:nvSpPr>
        <p:spPr>
          <a:xfrm rot="20449839">
            <a:off x="958730" y="1062955"/>
            <a:ext cx="3657600" cy="181588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3200" b="1" dirty="0">
              <a:latin typeface="Arial Narrow" panose="020B0606020202030204" pitchFamily="34" charset="0"/>
            </a:endParaRPr>
          </a:p>
          <a:p>
            <a:pPr algn="ctr"/>
            <a:r>
              <a:rPr lang="en-US" sz="4800" b="1" dirty="0" err="1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CyberSnack</a:t>
            </a:r>
            <a:endParaRPr lang="en-US" sz="4800" b="1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endParaRPr lang="en-US" sz="32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923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D45EE4-C4F0-4F72-B1C6-39F596D13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7">
            <a:extLst>
              <a:ext uri="{FF2B5EF4-FFF2-40B4-BE49-F238E27FC236}">
                <a16:creationId xmlns:a16="http://schemas.microsoft.com/office/drawing/2014/main" id="{8C459BAD-4279-4A9D-B0C5-662C5F5ED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1696472" y="-729002"/>
            <a:ext cx="5649003" cy="7988753"/>
          </a:xfrm>
          <a:custGeom>
            <a:avLst/>
            <a:gdLst>
              <a:gd name="connsiteX0" fmla="*/ 0 w 5649003"/>
              <a:gd name="connsiteY0" fmla="*/ 3994377 h 7988753"/>
              <a:gd name="connsiteX1" fmla="*/ 2824502 w 5649003"/>
              <a:gd name="connsiteY1" fmla="*/ 0 h 7988753"/>
              <a:gd name="connsiteX2" fmla="*/ 5649004 w 5649003"/>
              <a:gd name="connsiteY2" fmla="*/ 3994377 h 7988753"/>
              <a:gd name="connsiteX3" fmla="*/ 2824502 w 5649003"/>
              <a:gd name="connsiteY3" fmla="*/ 7988754 h 7988753"/>
              <a:gd name="connsiteX4" fmla="*/ 0 w 5649003"/>
              <a:gd name="connsiteY4" fmla="*/ 3994377 h 7988753"/>
              <a:gd name="connsiteX0" fmla="*/ 0 w 5649003"/>
              <a:gd name="connsiteY0" fmla="*/ 3994377 h 7988753"/>
              <a:gd name="connsiteX1" fmla="*/ 2824502 w 5649003"/>
              <a:gd name="connsiteY1" fmla="*/ 0 h 7988753"/>
              <a:gd name="connsiteX2" fmla="*/ 5649004 w 5649003"/>
              <a:gd name="connsiteY2" fmla="*/ 3994377 h 7988753"/>
              <a:gd name="connsiteX3" fmla="*/ 2824502 w 5649003"/>
              <a:gd name="connsiteY3" fmla="*/ 7988754 h 7988753"/>
              <a:gd name="connsiteX4" fmla="*/ 0 w 5649003"/>
              <a:gd name="connsiteY4" fmla="*/ 3994377 h 7988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9003" h="7988753" fill="none" extrusionOk="0">
                <a:moveTo>
                  <a:pt x="0" y="3994377"/>
                </a:moveTo>
                <a:cubicBezTo>
                  <a:pt x="424224" y="1643174"/>
                  <a:pt x="1462766" y="-59824"/>
                  <a:pt x="2824502" y="0"/>
                </a:cubicBezTo>
                <a:cubicBezTo>
                  <a:pt x="4934720" y="-74372"/>
                  <a:pt x="5242469" y="1696024"/>
                  <a:pt x="5649004" y="3994377"/>
                </a:cubicBezTo>
                <a:cubicBezTo>
                  <a:pt x="5233018" y="6271073"/>
                  <a:pt x="4232022" y="8360951"/>
                  <a:pt x="2824502" y="7988754"/>
                </a:cubicBezTo>
                <a:cubicBezTo>
                  <a:pt x="1418222" y="8194670"/>
                  <a:pt x="392804" y="6616522"/>
                  <a:pt x="0" y="3994377"/>
                </a:cubicBezTo>
                <a:close/>
              </a:path>
              <a:path w="5649003" h="7988753" stroke="0" extrusionOk="0">
                <a:moveTo>
                  <a:pt x="0" y="3994377"/>
                </a:moveTo>
                <a:cubicBezTo>
                  <a:pt x="123390" y="1813414"/>
                  <a:pt x="1291067" y="72567"/>
                  <a:pt x="2824502" y="0"/>
                </a:cubicBezTo>
                <a:cubicBezTo>
                  <a:pt x="4370571" y="-222953"/>
                  <a:pt x="5827395" y="1983629"/>
                  <a:pt x="5649004" y="3994377"/>
                </a:cubicBezTo>
                <a:cubicBezTo>
                  <a:pt x="5342542" y="6154925"/>
                  <a:pt x="4006081" y="8151177"/>
                  <a:pt x="2824502" y="7988754"/>
                </a:cubicBezTo>
                <a:cubicBezTo>
                  <a:pt x="1289219" y="8202242"/>
                  <a:pt x="20941" y="6045451"/>
                  <a:pt x="0" y="3994377"/>
                </a:cubicBezTo>
                <a:close/>
              </a:path>
              <a:path w="5649003" h="7988753" fill="none" stroke="0" extrusionOk="0">
                <a:moveTo>
                  <a:pt x="0" y="3994377"/>
                </a:moveTo>
                <a:cubicBezTo>
                  <a:pt x="154280" y="1692906"/>
                  <a:pt x="1524490" y="113973"/>
                  <a:pt x="2824502" y="0"/>
                </a:cubicBezTo>
                <a:cubicBezTo>
                  <a:pt x="4355556" y="-181075"/>
                  <a:pt x="5548848" y="1928166"/>
                  <a:pt x="5649004" y="3994377"/>
                </a:cubicBezTo>
                <a:cubicBezTo>
                  <a:pt x="5402101" y="6234191"/>
                  <a:pt x="4240307" y="8226734"/>
                  <a:pt x="2824502" y="7988754"/>
                </a:cubicBezTo>
                <a:cubicBezTo>
                  <a:pt x="1223139" y="7818009"/>
                  <a:pt x="-50838" y="6387998"/>
                  <a:pt x="0" y="3994377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63743190">
                  <a:custGeom>
                    <a:avLst/>
                    <a:gdLst>
                      <a:gd name="connsiteX0" fmla="*/ 0 w 5649003"/>
                      <a:gd name="connsiteY0" fmla="*/ 3994377 h 7988753"/>
                      <a:gd name="connsiteX1" fmla="*/ 2824502 w 5649003"/>
                      <a:gd name="connsiteY1" fmla="*/ 0 h 7988753"/>
                      <a:gd name="connsiteX2" fmla="*/ 5649004 w 5649003"/>
                      <a:gd name="connsiteY2" fmla="*/ 3994377 h 7988753"/>
                      <a:gd name="connsiteX3" fmla="*/ 2824502 w 5649003"/>
                      <a:gd name="connsiteY3" fmla="*/ 7988754 h 7988753"/>
                      <a:gd name="connsiteX4" fmla="*/ 0 w 5649003"/>
                      <a:gd name="connsiteY4" fmla="*/ 3994377 h 7988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49003" h="7988753" fill="none" extrusionOk="0">
                        <a:moveTo>
                          <a:pt x="0" y="3994377"/>
                        </a:moveTo>
                        <a:cubicBezTo>
                          <a:pt x="186946" y="1724370"/>
                          <a:pt x="1438121" y="-52385"/>
                          <a:pt x="2824502" y="0"/>
                        </a:cubicBezTo>
                        <a:cubicBezTo>
                          <a:pt x="4573533" y="-25557"/>
                          <a:pt x="5524760" y="1760129"/>
                          <a:pt x="5649004" y="3994377"/>
                        </a:cubicBezTo>
                        <a:cubicBezTo>
                          <a:pt x="5518761" y="6222535"/>
                          <a:pt x="4285196" y="8231096"/>
                          <a:pt x="2824502" y="7988754"/>
                        </a:cubicBezTo>
                        <a:cubicBezTo>
                          <a:pt x="1332602" y="8079924"/>
                          <a:pt x="181951" y="6393158"/>
                          <a:pt x="0" y="3994377"/>
                        </a:cubicBezTo>
                        <a:close/>
                      </a:path>
                      <a:path w="5649003" h="7988753" stroke="0" extrusionOk="0">
                        <a:moveTo>
                          <a:pt x="0" y="3994377"/>
                        </a:moveTo>
                        <a:cubicBezTo>
                          <a:pt x="-54350" y="1735993"/>
                          <a:pt x="1351726" y="167869"/>
                          <a:pt x="2824502" y="0"/>
                        </a:cubicBezTo>
                        <a:cubicBezTo>
                          <a:pt x="4343116" y="-29476"/>
                          <a:pt x="5695592" y="2113332"/>
                          <a:pt x="5649004" y="3994377"/>
                        </a:cubicBezTo>
                        <a:cubicBezTo>
                          <a:pt x="5518596" y="6213441"/>
                          <a:pt x="4081190" y="7959286"/>
                          <a:pt x="2824502" y="7988754"/>
                        </a:cubicBezTo>
                        <a:cubicBezTo>
                          <a:pt x="1192166" y="7815502"/>
                          <a:pt x="-92001" y="6198372"/>
                          <a:pt x="0" y="3994377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AE1704-FE0B-4BAC-8F34-A45955D6D44D}"/>
              </a:ext>
            </a:extLst>
          </p:cNvPr>
          <p:cNvSpPr txBox="1"/>
          <p:nvPr/>
        </p:nvSpPr>
        <p:spPr>
          <a:xfrm>
            <a:off x="1549908" y="1911096"/>
            <a:ext cx="6041898" cy="20766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400" b="1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What do you call a group of math and science geeks at a party?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0953BC39-9D68-40BE-BF3C-5C4EB782A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80654" y="4173498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04711 w 3182692"/>
              <a:gd name="connsiteY1" fmla="*/ 0 h 18288"/>
              <a:gd name="connsiteX2" fmla="*/ 1241250 w 3182692"/>
              <a:gd name="connsiteY2" fmla="*/ 0 h 18288"/>
              <a:gd name="connsiteX3" fmla="*/ 1909615 w 3182692"/>
              <a:gd name="connsiteY3" fmla="*/ 0 h 18288"/>
              <a:gd name="connsiteX4" fmla="*/ 2577981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482500 w 3182692"/>
              <a:gd name="connsiteY7" fmla="*/ 18288 h 18288"/>
              <a:gd name="connsiteX8" fmla="*/ 1782308 w 3182692"/>
              <a:gd name="connsiteY8" fmla="*/ 18288 h 18288"/>
              <a:gd name="connsiteX9" fmla="*/ 1145769 w 3182692"/>
              <a:gd name="connsiteY9" fmla="*/ 18288 h 18288"/>
              <a:gd name="connsiteX10" fmla="*/ 0 w 3182692"/>
              <a:gd name="connsiteY10" fmla="*/ 18288 h 18288"/>
              <a:gd name="connsiteX11" fmla="*/ 0 w 3182692"/>
              <a:gd name="connsiteY11" fmla="*/ 0 h 18288"/>
              <a:gd name="connsiteX0" fmla="*/ 0 w 3182692"/>
              <a:gd name="connsiteY0" fmla="*/ 0 h 18288"/>
              <a:gd name="connsiteX1" fmla="*/ 604711 w 3182692"/>
              <a:gd name="connsiteY1" fmla="*/ 0 h 18288"/>
              <a:gd name="connsiteX2" fmla="*/ 1145769 w 3182692"/>
              <a:gd name="connsiteY2" fmla="*/ 0 h 18288"/>
              <a:gd name="connsiteX3" fmla="*/ 1845961 w 3182692"/>
              <a:gd name="connsiteY3" fmla="*/ 0 h 18288"/>
              <a:gd name="connsiteX4" fmla="*/ 2450673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546154 w 3182692"/>
              <a:gd name="connsiteY7" fmla="*/ 18288 h 18288"/>
              <a:gd name="connsiteX8" fmla="*/ 1845961 w 3182692"/>
              <a:gd name="connsiteY8" fmla="*/ 18288 h 18288"/>
              <a:gd name="connsiteX9" fmla="*/ 1304904 w 3182692"/>
              <a:gd name="connsiteY9" fmla="*/ 18288 h 18288"/>
              <a:gd name="connsiteX10" fmla="*/ 668365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145195" y="-37571"/>
                  <a:pt x="472618" y="-13696"/>
                  <a:pt x="604711" y="0"/>
                </a:cubicBezTo>
                <a:cubicBezTo>
                  <a:pt x="706652" y="-3280"/>
                  <a:pt x="1039328" y="-8567"/>
                  <a:pt x="1241250" y="0"/>
                </a:cubicBezTo>
                <a:cubicBezTo>
                  <a:pt x="1405712" y="-7891"/>
                  <a:pt x="1711158" y="8053"/>
                  <a:pt x="1909615" y="0"/>
                </a:cubicBezTo>
                <a:cubicBezTo>
                  <a:pt x="2107436" y="-40150"/>
                  <a:pt x="2247192" y="19443"/>
                  <a:pt x="2577981" y="0"/>
                </a:cubicBezTo>
                <a:cubicBezTo>
                  <a:pt x="2894393" y="-5855"/>
                  <a:pt x="3041563" y="17846"/>
                  <a:pt x="3182692" y="0"/>
                </a:cubicBezTo>
                <a:cubicBezTo>
                  <a:pt x="3181973" y="8390"/>
                  <a:pt x="3182735" y="11854"/>
                  <a:pt x="3182692" y="18288"/>
                </a:cubicBezTo>
                <a:cubicBezTo>
                  <a:pt x="2975928" y="57450"/>
                  <a:pt x="2667693" y="19406"/>
                  <a:pt x="2482500" y="18288"/>
                </a:cubicBezTo>
                <a:cubicBezTo>
                  <a:pt x="2299734" y="36912"/>
                  <a:pt x="1925962" y="9303"/>
                  <a:pt x="1782308" y="18288"/>
                </a:cubicBezTo>
                <a:cubicBezTo>
                  <a:pt x="1635580" y="20546"/>
                  <a:pt x="1257854" y="-3663"/>
                  <a:pt x="1145769" y="18288"/>
                </a:cubicBezTo>
                <a:cubicBezTo>
                  <a:pt x="1025065" y="56574"/>
                  <a:pt x="247799" y="-11536"/>
                  <a:pt x="0" y="18288"/>
                </a:cubicBezTo>
                <a:cubicBezTo>
                  <a:pt x="-405" y="13204"/>
                  <a:pt x="-1092" y="5311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88308" y="19724"/>
                  <a:pt x="431183" y="-26509"/>
                  <a:pt x="604711" y="0"/>
                </a:cubicBezTo>
                <a:cubicBezTo>
                  <a:pt x="795174" y="4405"/>
                  <a:pt x="950067" y="22541"/>
                  <a:pt x="1145769" y="0"/>
                </a:cubicBezTo>
                <a:cubicBezTo>
                  <a:pt x="1301850" y="7702"/>
                  <a:pt x="1499974" y="-70469"/>
                  <a:pt x="1845961" y="0"/>
                </a:cubicBezTo>
                <a:cubicBezTo>
                  <a:pt x="2191264" y="15313"/>
                  <a:pt x="2307232" y="-97"/>
                  <a:pt x="2450673" y="0"/>
                </a:cubicBezTo>
                <a:cubicBezTo>
                  <a:pt x="2596405" y="-19465"/>
                  <a:pt x="3033067" y="-31048"/>
                  <a:pt x="3182692" y="0"/>
                </a:cubicBezTo>
                <a:cubicBezTo>
                  <a:pt x="3182066" y="4696"/>
                  <a:pt x="3183370" y="10269"/>
                  <a:pt x="3182692" y="18288"/>
                </a:cubicBezTo>
                <a:cubicBezTo>
                  <a:pt x="3091120" y="-23022"/>
                  <a:pt x="2811074" y="61693"/>
                  <a:pt x="2546154" y="18288"/>
                </a:cubicBezTo>
                <a:cubicBezTo>
                  <a:pt x="2285186" y="27529"/>
                  <a:pt x="2090205" y="-22321"/>
                  <a:pt x="1845961" y="18288"/>
                </a:cubicBezTo>
                <a:cubicBezTo>
                  <a:pt x="1599794" y="31493"/>
                  <a:pt x="1466284" y="37447"/>
                  <a:pt x="1304904" y="18288"/>
                </a:cubicBezTo>
                <a:cubicBezTo>
                  <a:pt x="1189365" y="43775"/>
                  <a:pt x="952251" y="23461"/>
                  <a:pt x="668365" y="18288"/>
                </a:cubicBezTo>
                <a:cubicBezTo>
                  <a:pt x="407868" y="43595"/>
                  <a:pt x="284672" y="-9405"/>
                  <a:pt x="0" y="18288"/>
                </a:cubicBezTo>
                <a:cubicBezTo>
                  <a:pt x="527" y="9891"/>
                  <a:pt x="870" y="7012"/>
                  <a:pt x="0" y="0"/>
                </a:cubicBezTo>
                <a:close/>
              </a:path>
              <a:path w="3182692" h="18288" fill="none" stroke="0" extrusionOk="0">
                <a:moveTo>
                  <a:pt x="0" y="0"/>
                </a:moveTo>
                <a:cubicBezTo>
                  <a:pt x="108839" y="-32375"/>
                  <a:pt x="447732" y="16552"/>
                  <a:pt x="604711" y="0"/>
                </a:cubicBezTo>
                <a:cubicBezTo>
                  <a:pt x="781899" y="-548"/>
                  <a:pt x="1052060" y="7118"/>
                  <a:pt x="1241250" y="0"/>
                </a:cubicBezTo>
                <a:cubicBezTo>
                  <a:pt x="1399482" y="14083"/>
                  <a:pt x="1706293" y="54730"/>
                  <a:pt x="1909615" y="0"/>
                </a:cubicBezTo>
                <a:cubicBezTo>
                  <a:pt x="2085313" y="-24404"/>
                  <a:pt x="2264415" y="16988"/>
                  <a:pt x="2577981" y="0"/>
                </a:cubicBezTo>
                <a:cubicBezTo>
                  <a:pt x="2926098" y="-10318"/>
                  <a:pt x="3036314" y="-14769"/>
                  <a:pt x="3182692" y="0"/>
                </a:cubicBezTo>
                <a:cubicBezTo>
                  <a:pt x="3181841" y="8135"/>
                  <a:pt x="3181636" y="12730"/>
                  <a:pt x="3182692" y="18288"/>
                </a:cubicBezTo>
                <a:cubicBezTo>
                  <a:pt x="2996012" y="-1231"/>
                  <a:pt x="2669008" y="27395"/>
                  <a:pt x="2482500" y="18288"/>
                </a:cubicBezTo>
                <a:cubicBezTo>
                  <a:pt x="2296543" y="21246"/>
                  <a:pt x="1935236" y="7938"/>
                  <a:pt x="1782308" y="18288"/>
                </a:cubicBezTo>
                <a:cubicBezTo>
                  <a:pt x="1607683" y="25490"/>
                  <a:pt x="1291498" y="1369"/>
                  <a:pt x="1145769" y="18288"/>
                </a:cubicBezTo>
                <a:cubicBezTo>
                  <a:pt x="1015407" y="55325"/>
                  <a:pt x="262557" y="26571"/>
                  <a:pt x="0" y="18288"/>
                </a:cubicBezTo>
                <a:cubicBezTo>
                  <a:pt x="508" y="13336"/>
                  <a:pt x="437" y="7274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182692"/>
                      <a:gd name="connsiteY0" fmla="*/ 0 h 18288"/>
                      <a:gd name="connsiteX1" fmla="*/ 604711 w 3182692"/>
                      <a:gd name="connsiteY1" fmla="*/ 0 h 18288"/>
                      <a:gd name="connsiteX2" fmla="*/ 1241250 w 3182692"/>
                      <a:gd name="connsiteY2" fmla="*/ 0 h 18288"/>
                      <a:gd name="connsiteX3" fmla="*/ 1909615 w 3182692"/>
                      <a:gd name="connsiteY3" fmla="*/ 0 h 18288"/>
                      <a:gd name="connsiteX4" fmla="*/ 2577981 w 3182692"/>
                      <a:gd name="connsiteY4" fmla="*/ 0 h 18288"/>
                      <a:gd name="connsiteX5" fmla="*/ 3182692 w 3182692"/>
                      <a:gd name="connsiteY5" fmla="*/ 0 h 18288"/>
                      <a:gd name="connsiteX6" fmla="*/ 3182692 w 3182692"/>
                      <a:gd name="connsiteY6" fmla="*/ 18288 h 18288"/>
                      <a:gd name="connsiteX7" fmla="*/ 2482500 w 3182692"/>
                      <a:gd name="connsiteY7" fmla="*/ 18288 h 18288"/>
                      <a:gd name="connsiteX8" fmla="*/ 1782308 w 3182692"/>
                      <a:gd name="connsiteY8" fmla="*/ 18288 h 18288"/>
                      <a:gd name="connsiteX9" fmla="*/ 1145769 w 3182692"/>
                      <a:gd name="connsiteY9" fmla="*/ 18288 h 18288"/>
                      <a:gd name="connsiteX10" fmla="*/ 0 w 3182692"/>
                      <a:gd name="connsiteY10" fmla="*/ 18288 h 18288"/>
                      <a:gd name="connsiteX11" fmla="*/ 0 w 3182692"/>
                      <a:gd name="connsiteY11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182692" h="18288" fill="none" extrusionOk="0">
                        <a:moveTo>
                          <a:pt x="0" y="0"/>
                        </a:moveTo>
                        <a:cubicBezTo>
                          <a:pt x="126686" y="-21366"/>
                          <a:pt x="467788" y="9025"/>
                          <a:pt x="604711" y="0"/>
                        </a:cubicBezTo>
                        <a:cubicBezTo>
                          <a:pt x="741634" y="-9025"/>
                          <a:pt x="1061620" y="6814"/>
                          <a:pt x="1241250" y="0"/>
                        </a:cubicBezTo>
                        <a:cubicBezTo>
                          <a:pt x="1420880" y="-6814"/>
                          <a:pt x="1713773" y="13383"/>
                          <a:pt x="1909615" y="0"/>
                        </a:cubicBezTo>
                        <a:cubicBezTo>
                          <a:pt x="2105457" y="-13383"/>
                          <a:pt x="2257256" y="13567"/>
                          <a:pt x="2577981" y="0"/>
                        </a:cubicBezTo>
                        <a:cubicBezTo>
                          <a:pt x="2898706" y="-13567"/>
                          <a:pt x="3026063" y="6328"/>
                          <a:pt x="3182692" y="0"/>
                        </a:cubicBezTo>
                        <a:cubicBezTo>
                          <a:pt x="3181983" y="8157"/>
                          <a:pt x="3182279" y="12125"/>
                          <a:pt x="3182692" y="18288"/>
                        </a:cubicBezTo>
                        <a:cubicBezTo>
                          <a:pt x="2998421" y="21742"/>
                          <a:pt x="2675038" y="19014"/>
                          <a:pt x="2482500" y="18288"/>
                        </a:cubicBezTo>
                        <a:cubicBezTo>
                          <a:pt x="2289962" y="17562"/>
                          <a:pt x="1930644" y="6834"/>
                          <a:pt x="1782308" y="18288"/>
                        </a:cubicBezTo>
                        <a:cubicBezTo>
                          <a:pt x="1633972" y="29742"/>
                          <a:pt x="1287388" y="-1992"/>
                          <a:pt x="1145769" y="18288"/>
                        </a:cubicBezTo>
                        <a:cubicBezTo>
                          <a:pt x="1004150" y="38568"/>
                          <a:pt x="256377" y="-37438"/>
                          <a:pt x="0" y="18288"/>
                        </a:cubicBezTo>
                        <a:cubicBezTo>
                          <a:pt x="-46" y="12483"/>
                          <a:pt x="-203" y="6491"/>
                          <a:pt x="0" y="0"/>
                        </a:cubicBezTo>
                        <a:close/>
                      </a:path>
                      <a:path w="3182692" h="18288" stroke="0" extrusionOk="0">
                        <a:moveTo>
                          <a:pt x="0" y="0"/>
                        </a:moveTo>
                        <a:cubicBezTo>
                          <a:pt x="283446" y="18201"/>
                          <a:pt x="432812" y="7290"/>
                          <a:pt x="604711" y="0"/>
                        </a:cubicBezTo>
                        <a:cubicBezTo>
                          <a:pt x="776610" y="-7290"/>
                          <a:pt x="982253" y="15478"/>
                          <a:pt x="1145769" y="0"/>
                        </a:cubicBezTo>
                        <a:cubicBezTo>
                          <a:pt x="1309285" y="-15478"/>
                          <a:pt x="1514247" y="-25520"/>
                          <a:pt x="1845961" y="0"/>
                        </a:cubicBezTo>
                        <a:cubicBezTo>
                          <a:pt x="2177675" y="25520"/>
                          <a:pt x="2297588" y="16646"/>
                          <a:pt x="2450673" y="0"/>
                        </a:cubicBezTo>
                        <a:cubicBezTo>
                          <a:pt x="2603758" y="-16646"/>
                          <a:pt x="3023048" y="-21196"/>
                          <a:pt x="3182692" y="0"/>
                        </a:cubicBezTo>
                        <a:cubicBezTo>
                          <a:pt x="3182428" y="4493"/>
                          <a:pt x="3183076" y="9472"/>
                          <a:pt x="3182692" y="18288"/>
                        </a:cubicBezTo>
                        <a:cubicBezTo>
                          <a:pt x="3039109" y="-12701"/>
                          <a:pt x="2823860" y="13848"/>
                          <a:pt x="2546154" y="18288"/>
                        </a:cubicBezTo>
                        <a:cubicBezTo>
                          <a:pt x="2268448" y="22728"/>
                          <a:pt x="2098674" y="5291"/>
                          <a:pt x="1845961" y="18288"/>
                        </a:cubicBezTo>
                        <a:cubicBezTo>
                          <a:pt x="1593248" y="31285"/>
                          <a:pt x="1456743" y="27560"/>
                          <a:pt x="1304904" y="18288"/>
                        </a:cubicBezTo>
                        <a:cubicBezTo>
                          <a:pt x="1153065" y="9016"/>
                          <a:pt x="947204" y="11126"/>
                          <a:pt x="668365" y="18288"/>
                        </a:cubicBezTo>
                        <a:cubicBezTo>
                          <a:pt x="389526" y="25450"/>
                          <a:pt x="288244" y="-4628"/>
                          <a:pt x="0" y="18288"/>
                        </a:cubicBezTo>
                        <a:cubicBezTo>
                          <a:pt x="843" y="9577"/>
                          <a:pt x="371" y="690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C51817-A11E-4984-A741-F78506386168}"/>
              </a:ext>
            </a:extLst>
          </p:cNvPr>
          <p:cNvSpPr txBox="1"/>
          <p:nvPr/>
        </p:nvSpPr>
        <p:spPr>
          <a:xfrm>
            <a:off x="2596896" y="4807979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363E49"/>
                </a:solidFill>
                <a:effectLst/>
                <a:latin typeface="Lato" panose="020F0502020204030203" pitchFamily="34" charset="0"/>
              </a:rPr>
              <a:t>ANSWER: </a:t>
            </a:r>
            <a:r>
              <a:rPr lang="en-US" sz="2800" b="1" i="0" dirty="0">
                <a:solidFill>
                  <a:srgbClr val="FFFFFF"/>
                </a:solidFill>
                <a:effectLst/>
                <a:latin typeface="Lato" panose="020F0502020204030203" pitchFamily="34" charset="0"/>
              </a:rPr>
              <a:t>Social engineers</a:t>
            </a:r>
            <a:endParaRPr lang="en-US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73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72955" y="1122302"/>
            <a:ext cx="5370815" cy="5735697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25"/>
          <a:stretch/>
        </p:blipFill>
        <p:spPr>
          <a:xfrm flipH="1">
            <a:off x="0" y="1122301"/>
            <a:ext cx="9144000" cy="57505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342812-BD03-43BD-BC55-C379411327BA}"/>
              </a:ext>
            </a:extLst>
          </p:cNvPr>
          <p:cNvSpPr txBox="1"/>
          <p:nvPr/>
        </p:nvSpPr>
        <p:spPr>
          <a:xfrm>
            <a:off x="306801" y="4058125"/>
            <a:ext cx="3604497" cy="9728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i="0" kern="1200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Why did the programmer leave the camping trip early?</a:t>
            </a:r>
          </a:p>
        </p:txBody>
      </p:sp>
      <p:sp>
        <p:nvSpPr>
          <p:cNvPr id="14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441" y="1608355"/>
            <a:ext cx="4570559" cy="5249645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7" name="Graphic 6" descr="Tent">
            <a:extLst>
              <a:ext uri="{FF2B5EF4-FFF2-40B4-BE49-F238E27FC236}">
                <a16:creationId xmlns:a16="http://schemas.microsoft.com/office/drawing/2014/main" id="{FBAE3B0A-37BD-D949-FF9A-5C12A57E52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24681" y="2708150"/>
            <a:ext cx="3463967" cy="346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71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342812-BD03-43BD-BC55-C379411327BA}"/>
              </a:ext>
            </a:extLst>
          </p:cNvPr>
          <p:cNvSpPr txBox="1"/>
          <p:nvPr/>
        </p:nvSpPr>
        <p:spPr>
          <a:xfrm>
            <a:off x="990600" y="838200"/>
            <a:ext cx="74009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i="0" dirty="0">
                <a:solidFill>
                  <a:srgbClr val="363E49"/>
                </a:solidFill>
                <a:effectLst/>
                <a:latin typeface="Lato" panose="020F0502020204030203" pitchFamily="34" charset="0"/>
              </a:rPr>
              <a:t>Why did the programmer leave the camping trip early?</a:t>
            </a:r>
          </a:p>
        </p:txBody>
      </p:sp>
      <p:pic>
        <p:nvPicPr>
          <p:cNvPr id="3074" name="Picture 2" descr="Cybersecurity Jokes and Puns: Why did the programmer leave the camping trip early? There were too many bugs.">
            <a:extLst>
              <a:ext uri="{FF2B5EF4-FFF2-40B4-BE49-F238E27FC236}">
                <a16:creationId xmlns:a16="http://schemas.microsoft.com/office/drawing/2014/main" id="{F9B78C96-9637-451E-B289-611813691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7248525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529FD4-9C01-4F88-A9F6-9F7F2D070AAE}"/>
              </a:ext>
            </a:extLst>
          </p:cNvPr>
          <p:cNvSpPr txBox="1"/>
          <p:nvPr/>
        </p:nvSpPr>
        <p:spPr>
          <a:xfrm>
            <a:off x="1447800" y="561159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F0000"/>
                </a:solidFill>
                <a:effectLst/>
                <a:latin typeface="Lato" panose="020F0502020204030203" pitchFamily="34" charset="0"/>
              </a:rPr>
              <a:t>ANSWER: </a:t>
            </a:r>
            <a:r>
              <a:rPr lang="en-US" sz="2400" b="1" i="0" dirty="0">
                <a:solidFill>
                  <a:srgbClr val="363E49"/>
                </a:solidFill>
                <a:effectLst/>
                <a:latin typeface="Lato" panose="020F0502020204030203" pitchFamily="34" charset="0"/>
              </a:rPr>
              <a:t>There were too many </a:t>
            </a:r>
            <a:r>
              <a:rPr lang="en-US" sz="2400" b="1" i="0" u="sng" dirty="0">
                <a:solidFill>
                  <a:srgbClr val="363E49"/>
                </a:solidFill>
                <a:effectLst/>
                <a:latin typeface="Lato" panose="020F0502020204030203" pitchFamily="34" charset="0"/>
              </a:rPr>
              <a:t>BUGS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3083882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77107" y="220196"/>
            <a:ext cx="7066893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7350" y="2099696"/>
            <a:ext cx="1456680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836384" y="1866059"/>
            <a:ext cx="2987899" cy="2240924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1F3B4D-801A-4A09-B034-FF8C0E54C7EF}"/>
              </a:ext>
            </a:extLst>
          </p:cNvPr>
          <p:cNvSpPr txBox="1"/>
          <p:nvPr/>
        </p:nvSpPr>
        <p:spPr>
          <a:xfrm>
            <a:off x="3028950" y="1939159"/>
            <a:ext cx="5733470" cy="27510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5100" b="1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What did the hacker’s out of office message say?</a:t>
            </a:r>
          </a:p>
        </p:txBody>
      </p:sp>
    </p:spTree>
    <p:extLst>
      <p:ext uri="{BB962C8B-B14F-4D97-AF65-F5344CB8AC3E}">
        <p14:creationId xmlns:p14="http://schemas.microsoft.com/office/powerpoint/2010/main" val="2934590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77107" y="220196"/>
            <a:ext cx="7066893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7350" y="2099696"/>
            <a:ext cx="1456680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836384" y="1866059"/>
            <a:ext cx="2987899" cy="2240924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1F3B4D-801A-4A09-B034-FF8C0E54C7EF}"/>
              </a:ext>
            </a:extLst>
          </p:cNvPr>
          <p:cNvSpPr txBox="1"/>
          <p:nvPr/>
        </p:nvSpPr>
        <p:spPr>
          <a:xfrm>
            <a:off x="3028950" y="1939159"/>
            <a:ext cx="5733470" cy="27510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5100" b="1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What did the hacker’s out of office message say?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DA8A60-D626-4496-A0C9-D1635C7B5CB6}"/>
              </a:ext>
            </a:extLst>
          </p:cNvPr>
          <p:cNvSpPr txBox="1"/>
          <p:nvPr/>
        </p:nvSpPr>
        <p:spPr>
          <a:xfrm>
            <a:off x="3594239" y="5567582"/>
            <a:ext cx="46028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dirty="0">
                <a:solidFill>
                  <a:srgbClr val="FF0000"/>
                </a:solidFill>
                <a:effectLst/>
                <a:latin typeface="Lato" panose="020F0502020204030203" pitchFamily="34" charset="0"/>
              </a:rPr>
              <a:t>ANSWER: </a:t>
            </a:r>
            <a:r>
              <a:rPr lang="en-US" sz="2400" b="1" i="0" dirty="0">
                <a:solidFill>
                  <a:srgbClr val="363E49"/>
                </a:solidFill>
                <a:effectLst/>
                <a:latin typeface="Lato" panose="020F0502020204030203" pitchFamily="34" charset="0"/>
              </a:rPr>
              <a:t>Gone phishing!</a:t>
            </a:r>
          </a:p>
        </p:txBody>
      </p:sp>
    </p:spTree>
    <p:extLst>
      <p:ext uri="{BB962C8B-B14F-4D97-AF65-F5344CB8AC3E}">
        <p14:creationId xmlns:p14="http://schemas.microsoft.com/office/powerpoint/2010/main" val="95526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6F1F2C8-798B-4CCE-A851-94AFAF350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3C6491-78C7-46F2-8C92-E9F2CAB6FB1A}"/>
              </a:ext>
            </a:extLst>
          </p:cNvPr>
          <p:cNvSpPr txBox="1"/>
          <p:nvPr/>
        </p:nvSpPr>
        <p:spPr>
          <a:xfrm>
            <a:off x="728181" y="1220919"/>
            <a:ext cx="4069335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800" b="1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Where does a MySQL database go to relax on a hot day?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2624479"/>
            <a:ext cx="609320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85863" y="1500844"/>
            <a:ext cx="2387600" cy="17907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0"/>
            <a:ext cx="1736438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9347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54162" y="4112081"/>
            <a:ext cx="889838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4565205" y="4145122"/>
            <a:ext cx="3062574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4962670"/>
            <a:ext cx="1982514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14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6F1F2C8-798B-4CCE-A851-94AFAF350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3C6491-78C7-46F2-8C92-E9F2CAB6FB1A}"/>
              </a:ext>
            </a:extLst>
          </p:cNvPr>
          <p:cNvSpPr txBox="1"/>
          <p:nvPr/>
        </p:nvSpPr>
        <p:spPr>
          <a:xfrm>
            <a:off x="728181" y="1220919"/>
            <a:ext cx="4069335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800" b="1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Where does a MySQL database go to relax on a hot day?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2624479"/>
            <a:ext cx="609320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85863" y="1500844"/>
            <a:ext cx="2387600" cy="17907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0"/>
            <a:ext cx="1736438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9347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54162" y="4112081"/>
            <a:ext cx="889838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4565205" y="4145122"/>
            <a:ext cx="3062574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4962670"/>
            <a:ext cx="1982514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58A1DC-A09E-41FA-A097-CA1F7CF0639F}"/>
              </a:ext>
            </a:extLst>
          </p:cNvPr>
          <p:cNvSpPr txBox="1"/>
          <p:nvPr/>
        </p:nvSpPr>
        <p:spPr>
          <a:xfrm>
            <a:off x="990600" y="4778004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dirty="0">
                <a:solidFill>
                  <a:srgbClr val="FF0000"/>
                </a:solidFill>
                <a:effectLst/>
                <a:latin typeface="Lato" panose="020F0502020204030203" pitchFamily="34" charset="0"/>
              </a:rPr>
              <a:t>ANSWER: </a:t>
            </a:r>
            <a:r>
              <a:rPr lang="en-US" sz="2400" b="1" i="0" dirty="0">
                <a:solidFill>
                  <a:srgbClr val="363E49"/>
                </a:solidFill>
                <a:effectLst/>
                <a:latin typeface="Lato" panose="020F0502020204030203" pitchFamily="34" charset="0"/>
              </a:rPr>
              <a:t>A buffer pool.</a:t>
            </a:r>
          </a:p>
        </p:txBody>
      </p:sp>
    </p:spTree>
    <p:extLst>
      <p:ext uri="{BB962C8B-B14F-4D97-AF65-F5344CB8AC3E}">
        <p14:creationId xmlns:p14="http://schemas.microsoft.com/office/powerpoint/2010/main" val="3996648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738BF0A-7075-4C25-A4BD-A69A5E975135}"/>
              </a:ext>
            </a:extLst>
          </p:cNvPr>
          <p:cNvSpPr txBox="1"/>
          <p:nvPr/>
        </p:nvSpPr>
        <p:spPr>
          <a:xfrm>
            <a:off x="1143000" y="914400"/>
            <a:ext cx="685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dirty="0">
                <a:solidFill>
                  <a:srgbClr val="363E49"/>
                </a:solidFill>
                <a:effectLst/>
                <a:latin typeface="Lato" panose="020F0502020204030203" pitchFamily="34" charset="0"/>
              </a:rPr>
              <a:t>Why did the football team fumble the handoff?</a:t>
            </a:r>
          </a:p>
        </p:txBody>
      </p:sp>
      <p:pic>
        <p:nvPicPr>
          <p:cNvPr id="4100" name="Picture 4" descr="Cybersecurity Jokes and Puns: Why did the football team fumble the handoff? They didn't use a secure transfer method.">
            <a:extLst>
              <a:ext uri="{FF2B5EF4-FFF2-40B4-BE49-F238E27FC236}">
                <a16:creationId xmlns:a16="http://schemas.microsoft.com/office/drawing/2014/main" id="{5EDEECAA-58A2-4821-A5C1-14112FA99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1933575"/>
            <a:ext cx="7248525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66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738BF0A-7075-4C25-A4BD-A69A5E975135}"/>
              </a:ext>
            </a:extLst>
          </p:cNvPr>
          <p:cNvSpPr txBox="1"/>
          <p:nvPr/>
        </p:nvSpPr>
        <p:spPr>
          <a:xfrm>
            <a:off x="1143000" y="914400"/>
            <a:ext cx="685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dirty="0">
                <a:solidFill>
                  <a:srgbClr val="363E49"/>
                </a:solidFill>
                <a:effectLst/>
                <a:latin typeface="Lato" panose="020F0502020204030203" pitchFamily="34" charset="0"/>
              </a:rPr>
              <a:t>Why did the football team fumble the handoff?</a:t>
            </a:r>
          </a:p>
        </p:txBody>
      </p:sp>
      <p:pic>
        <p:nvPicPr>
          <p:cNvPr id="4100" name="Picture 4" descr="Cybersecurity Jokes and Puns: Why did the football team fumble the handoff? They didn't use a secure transfer method.">
            <a:extLst>
              <a:ext uri="{FF2B5EF4-FFF2-40B4-BE49-F238E27FC236}">
                <a16:creationId xmlns:a16="http://schemas.microsoft.com/office/drawing/2014/main" id="{5EDEECAA-58A2-4821-A5C1-14112FA99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1933575"/>
            <a:ext cx="7248525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49766B-0F26-4189-A093-8A16970D8B10}"/>
              </a:ext>
            </a:extLst>
          </p:cNvPr>
          <p:cNvSpPr txBox="1"/>
          <p:nvPr/>
        </p:nvSpPr>
        <p:spPr>
          <a:xfrm>
            <a:off x="947738" y="5457221"/>
            <a:ext cx="724852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i="0" dirty="0">
                <a:solidFill>
                  <a:srgbClr val="FF0000"/>
                </a:solidFill>
                <a:effectLst/>
                <a:latin typeface="Lato" panose="020F0502020204030203" pitchFamily="34" charset="0"/>
              </a:rPr>
              <a:t>ANSWER: </a:t>
            </a:r>
            <a:r>
              <a:rPr lang="en-US" sz="2200" b="1" i="0" dirty="0">
                <a:solidFill>
                  <a:srgbClr val="363E49"/>
                </a:solidFill>
                <a:effectLst/>
                <a:latin typeface="Lato" panose="020F0502020204030203" pitchFamily="34" charset="0"/>
              </a:rPr>
              <a:t>They didn’t use a secure transfer method.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182908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DA7A00-D73D-42AB-83A3-EDF163FC2C10}"/>
              </a:ext>
            </a:extLst>
          </p:cNvPr>
          <p:cNvSpPr txBox="1"/>
          <p:nvPr/>
        </p:nvSpPr>
        <p:spPr>
          <a:xfrm>
            <a:off x="2285999" y="842831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200" b="1" i="0" dirty="0">
                <a:solidFill>
                  <a:srgbClr val="363E49"/>
                </a:solidFill>
                <a:effectLst/>
                <a:latin typeface="Lato" panose="020F0502020204030203" pitchFamily="34" charset="0"/>
              </a:rPr>
              <a:t>Coronavirus fear is everywhere…</a:t>
            </a:r>
          </a:p>
        </p:txBody>
      </p:sp>
      <p:pic>
        <p:nvPicPr>
          <p:cNvPr id="5122" name="Picture 2" descr="Cybersecurity Jokes and Puns: Coronavirus fear is everywhere... Today I coughed on my monitor and my antivirus software started running.">
            <a:extLst>
              <a:ext uri="{FF2B5EF4-FFF2-40B4-BE49-F238E27FC236}">
                <a16:creationId xmlns:a16="http://schemas.microsoft.com/office/drawing/2014/main" id="{708276AF-20B3-4BF1-AE4A-0F9E6154A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7" y="2743200"/>
            <a:ext cx="7248525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13669C-DF47-4CE7-AB88-E222F38D8D00}"/>
              </a:ext>
            </a:extLst>
          </p:cNvPr>
          <p:cNvSpPr txBox="1"/>
          <p:nvPr/>
        </p:nvSpPr>
        <p:spPr>
          <a:xfrm>
            <a:off x="947737" y="1650694"/>
            <a:ext cx="72485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i="0" dirty="0">
                <a:solidFill>
                  <a:srgbClr val="363E49"/>
                </a:solidFill>
                <a:effectLst/>
                <a:latin typeface="Lato" panose="020F0502020204030203" pitchFamily="34" charset="0"/>
              </a:rPr>
              <a:t>Today I coughed on my monitor and my antivirus software started running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538093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616" y="857250"/>
            <a:ext cx="8182719" cy="51435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387EE6-D828-4CB3-B356-0FF28C149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2552" y="1973309"/>
            <a:ext cx="4578896" cy="123423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August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C88906-33E5-4A68-9AAF-BE1EC79E6E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4026" y="3496601"/>
            <a:ext cx="4578896" cy="928248"/>
          </a:xfrm>
        </p:spPr>
        <p:txBody>
          <a:bodyPr>
            <a:normAutofit lnSpcReduction="10000"/>
          </a:bodyPr>
          <a:lstStyle/>
          <a:p>
            <a:r>
              <a:rPr lang="en-US" sz="2700" b="1" dirty="0">
                <a:solidFill>
                  <a:schemeClr val="bg1"/>
                </a:solidFill>
              </a:rPr>
              <a:t>August 16 is </a:t>
            </a:r>
          </a:p>
          <a:p>
            <a:r>
              <a:rPr lang="en-US" sz="2700" b="1" dirty="0">
                <a:solidFill>
                  <a:schemeClr val="bg1"/>
                </a:solidFill>
              </a:rPr>
              <a:t>National Tell a Joke Day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839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21">
            <a:extLst>
              <a:ext uri="{FF2B5EF4-FFF2-40B4-BE49-F238E27FC236}">
                <a16:creationId xmlns:a16="http://schemas.microsoft.com/office/drawing/2014/main" id="{643A7A40-1AE6-4218-A8E0-8248174A5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23">
            <a:extLst>
              <a:ext uri="{FF2B5EF4-FFF2-40B4-BE49-F238E27FC236}">
                <a16:creationId xmlns:a16="http://schemas.microsoft.com/office/drawing/2014/main" id="{BD8AB40A-4374-4897-B5EE-9F8913476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284" y="0"/>
            <a:ext cx="9143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40CD96-B014-4DBF-9F65-E44DA93291F6}"/>
              </a:ext>
            </a:extLst>
          </p:cNvPr>
          <p:cNvSpPr txBox="1"/>
          <p:nvPr/>
        </p:nvSpPr>
        <p:spPr>
          <a:xfrm>
            <a:off x="5206664" y="838201"/>
            <a:ext cx="3937335" cy="29639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500" b="1" i="0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What do you call it when only one digit steers your car?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783379C-045E-4010-ABDC-A270A0AA1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 flipH="1">
            <a:off x="-446669" y="442099"/>
            <a:ext cx="2514948" cy="1630750"/>
            <a:chOff x="-305" y="-4155"/>
            <a:chExt cx="2514948" cy="2174333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B0AB1BF-11AE-4CFF-85EC-E51DBD316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26548A0-953E-4FBA-97A5-592ACAF42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84FA27B-CD1F-421B-BB4F-B141F02FF4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CDBD6AB-1AC7-4807-9C34-01139BB7C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Graphic 6" descr="Car">
            <a:extLst>
              <a:ext uri="{FF2B5EF4-FFF2-40B4-BE49-F238E27FC236}">
                <a16:creationId xmlns:a16="http://schemas.microsoft.com/office/drawing/2014/main" id="{A286BB6E-D397-4F29-5D4C-A2006E8F7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3504" y="1127419"/>
            <a:ext cx="4603161" cy="4603161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F5FDDF18-F156-4D2D-82C6-F55008E33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6847914" y="4560734"/>
            <a:ext cx="2296085" cy="2297265"/>
            <a:chOff x="-305" y="-1"/>
            <a:chExt cx="3832880" cy="2876136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822C29E-FFDD-45BC-A286-9C00C8E2D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9E2381D-1763-4D42-A3A2-B2345DD35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2A622D5-9532-4E0C-B9A8-DAEDD46462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C0ABE88-5ADF-4A31-8505-78968DBB5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5749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21">
            <a:extLst>
              <a:ext uri="{FF2B5EF4-FFF2-40B4-BE49-F238E27FC236}">
                <a16:creationId xmlns:a16="http://schemas.microsoft.com/office/drawing/2014/main" id="{643A7A40-1AE6-4218-A8E0-8248174A5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23">
            <a:extLst>
              <a:ext uri="{FF2B5EF4-FFF2-40B4-BE49-F238E27FC236}">
                <a16:creationId xmlns:a16="http://schemas.microsoft.com/office/drawing/2014/main" id="{BD8AB40A-4374-4897-B5EE-9F8913476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284" y="0"/>
            <a:ext cx="9143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40CD96-B014-4DBF-9F65-E44DA93291F6}"/>
              </a:ext>
            </a:extLst>
          </p:cNvPr>
          <p:cNvSpPr txBox="1"/>
          <p:nvPr/>
        </p:nvSpPr>
        <p:spPr>
          <a:xfrm>
            <a:off x="5206664" y="838201"/>
            <a:ext cx="3937335" cy="29639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500" b="1" i="0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What do you call it when only one digit steers your car?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783379C-045E-4010-ABDC-A270A0AA1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 flipH="1">
            <a:off x="-446669" y="442099"/>
            <a:ext cx="2514948" cy="1630750"/>
            <a:chOff x="-305" y="-4155"/>
            <a:chExt cx="2514948" cy="2174333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B0AB1BF-11AE-4CFF-85EC-E51DBD316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26548A0-953E-4FBA-97A5-592ACAF42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84FA27B-CD1F-421B-BB4F-B141F02FF4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CDBD6AB-1AC7-4807-9C34-01139BB7C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Graphic 6" descr="Car">
            <a:extLst>
              <a:ext uri="{FF2B5EF4-FFF2-40B4-BE49-F238E27FC236}">
                <a16:creationId xmlns:a16="http://schemas.microsoft.com/office/drawing/2014/main" id="{A286BB6E-D397-4F29-5D4C-A2006E8F7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3504" y="1127419"/>
            <a:ext cx="4603161" cy="4603161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F5FDDF18-F156-4D2D-82C6-F55008E33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6847914" y="4560734"/>
            <a:ext cx="2296085" cy="2297265"/>
            <a:chOff x="-305" y="-1"/>
            <a:chExt cx="3832880" cy="2876136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822C29E-FFDD-45BC-A286-9C00C8E2D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9E2381D-1763-4D42-A3A2-B2345DD35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2A622D5-9532-4E0C-B9A8-DAEDD46462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C0ABE88-5ADF-4A31-8505-78968DBB5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FBF7560-52B5-480D-92C8-9F7D386AF3C5}"/>
              </a:ext>
            </a:extLst>
          </p:cNvPr>
          <p:cNvSpPr txBox="1"/>
          <p:nvPr/>
        </p:nvSpPr>
        <p:spPr>
          <a:xfrm>
            <a:off x="2057400" y="5145396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dirty="0">
                <a:solidFill>
                  <a:srgbClr val="FF0000"/>
                </a:solidFill>
                <a:effectLst/>
                <a:latin typeface="Lato" panose="020F0502020204030203" pitchFamily="34" charset="0"/>
              </a:rPr>
              <a:t>ANSWER: </a:t>
            </a:r>
            <a:r>
              <a:rPr lang="en-US" sz="2400" b="1" i="0" dirty="0">
                <a:solidFill>
                  <a:srgbClr val="363E49"/>
                </a:solidFill>
                <a:effectLst/>
                <a:latin typeface="Lato" panose="020F0502020204030203" pitchFamily="34" charset="0"/>
              </a:rPr>
              <a:t>A thumb drive.</a:t>
            </a:r>
          </a:p>
        </p:txBody>
      </p:sp>
    </p:spTree>
    <p:extLst>
      <p:ext uri="{BB962C8B-B14F-4D97-AF65-F5344CB8AC3E}">
        <p14:creationId xmlns:p14="http://schemas.microsoft.com/office/powerpoint/2010/main" val="3748531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43A7A40-1AE6-4218-A8E0-8248174A5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8AB40A-4374-4897-B5EE-9F8913476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284" y="0"/>
            <a:ext cx="9143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B7A247-80E1-43A9-A205-191474604FF2}"/>
              </a:ext>
            </a:extLst>
          </p:cNvPr>
          <p:cNvSpPr txBox="1"/>
          <p:nvPr/>
        </p:nvSpPr>
        <p:spPr>
          <a:xfrm>
            <a:off x="5638800" y="1118937"/>
            <a:ext cx="3159291" cy="2683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500" b="1" i="0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What's a secret agent's go-to fashion?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783379C-045E-4010-ABDC-A270A0AA1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 flipH="1">
            <a:off x="-446669" y="442099"/>
            <a:ext cx="2514948" cy="1630750"/>
            <a:chOff x="-305" y="-4155"/>
            <a:chExt cx="2514948" cy="217433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B0AB1BF-11AE-4CFF-85EC-E51DBD316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26548A0-953E-4FBA-97A5-592ACAF42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84FA27B-CD1F-421B-BB4F-B141F02FF4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CDBD6AB-1AC7-4807-9C34-01139BB7C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Graphic 6" descr="Shirt">
            <a:extLst>
              <a:ext uri="{FF2B5EF4-FFF2-40B4-BE49-F238E27FC236}">
                <a16:creationId xmlns:a16="http://schemas.microsoft.com/office/drawing/2014/main" id="{90E79C2A-505B-3ED4-A3DA-D8F093501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3504" y="1127419"/>
            <a:ext cx="4603161" cy="460316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5FDDF18-F156-4D2D-82C6-F55008E33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6847914" y="4560734"/>
            <a:ext cx="2296085" cy="2297265"/>
            <a:chOff x="-305" y="-1"/>
            <a:chExt cx="3832880" cy="2876136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822C29E-FFDD-45BC-A286-9C00C8E2D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9E2381D-1763-4D42-A3A2-B2345DD35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2A622D5-9532-4E0C-B9A8-DAEDD46462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reeform: Shape 23">
              <a:extLst>
                <a:ext uri="{FF2B5EF4-FFF2-40B4-BE49-F238E27FC236}">
                  <a16:creationId xmlns:a16="http://schemas.microsoft.com/office/drawing/2014/main" id="{5C0ABE88-5ADF-4A31-8505-78968DBB5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91078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B7A247-80E1-43A9-A205-191474604FF2}"/>
              </a:ext>
            </a:extLst>
          </p:cNvPr>
          <p:cNvSpPr txBox="1"/>
          <p:nvPr/>
        </p:nvSpPr>
        <p:spPr>
          <a:xfrm>
            <a:off x="1828800" y="926068"/>
            <a:ext cx="5486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dirty="0">
                <a:solidFill>
                  <a:srgbClr val="363E49"/>
                </a:solidFill>
                <a:effectLst/>
                <a:latin typeface="Lato" panose="020F0502020204030203" pitchFamily="34" charset="0"/>
              </a:rPr>
              <a:t>What's a secret agent's go-to fashion?</a:t>
            </a:r>
          </a:p>
        </p:txBody>
      </p:sp>
      <p:pic>
        <p:nvPicPr>
          <p:cNvPr id="6146" name="Picture 2" descr="Cybersecurity Jokes and Puns: What's a secret agent's go-to fashion? Spyware.">
            <a:extLst>
              <a:ext uri="{FF2B5EF4-FFF2-40B4-BE49-F238E27FC236}">
                <a16:creationId xmlns:a16="http://schemas.microsoft.com/office/drawing/2014/main" id="{95E10389-66AD-45B8-8E54-263507C5D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1933575"/>
            <a:ext cx="7248525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EA13AF-EB16-40F2-BB69-12CC39EB1CB2}"/>
              </a:ext>
            </a:extLst>
          </p:cNvPr>
          <p:cNvSpPr txBox="1"/>
          <p:nvPr/>
        </p:nvSpPr>
        <p:spPr>
          <a:xfrm>
            <a:off x="2286000" y="5470267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F0000"/>
                </a:solidFill>
                <a:effectLst/>
                <a:latin typeface="Lato" panose="020F0502020204030203" pitchFamily="34" charset="0"/>
              </a:rPr>
              <a:t>ANSWER: </a:t>
            </a:r>
            <a:r>
              <a:rPr lang="en-US" sz="2400" b="1" i="0" dirty="0">
                <a:solidFill>
                  <a:srgbClr val="363E49"/>
                </a:solidFill>
                <a:effectLst/>
                <a:latin typeface="Lato" panose="020F0502020204030203" pitchFamily="34" charset="0"/>
              </a:rPr>
              <a:t>Spyware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262853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ee the source image">
            <a:extLst>
              <a:ext uri="{FF2B5EF4-FFF2-40B4-BE49-F238E27FC236}">
                <a16:creationId xmlns:a16="http://schemas.microsoft.com/office/drawing/2014/main" id="{3F91B850-FF80-42A9-9B60-4379F3F59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2980" y="643466"/>
            <a:ext cx="5578039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611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8C1BCA-247F-4480-B78C-924FEBA5C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D9EB7F-4114-4124-A99C-29E09C337A34}"/>
              </a:ext>
            </a:extLst>
          </p:cNvPr>
          <p:cNvSpPr txBox="1"/>
          <p:nvPr/>
        </p:nvSpPr>
        <p:spPr>
          <a:xfrm>
            <a:off x="5650991" y="993913"/>
            <a:ext cx="3010408" cy="40216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900" b="1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Where did the cybersecurity team go the last few days?</a:t>
            </a:r>
            <a:br>
              <a:rPr lang="en-US" sz="3900" b="1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39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8E37057-BDB6-4452-836A-27973D54F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3329" cy="4631426"/>
          </a:xfrm>
          <a:custGeom>
            <a:avLst/>
            <a:gdLst>
              <a:gd name="connsiteX0" fmla="*/ 0 w 5471106"/>
              <a:gd name="connsiteY0" fmla="*/ 3301451 h 4631426"/>
              <a:gd name="connsiteX1" fmla="*/ 125703 w 5471106"/>
              <a:gd name="connsiteY1" fmla="*/ 3469551 h 4631426"/>
              <a:gd name="connsiteX2" fmla="*/ 584138 w 5471106"/>
              <a:gd name="connsiteY2" fmla="*/ 3917166 h 4631426"/>
              <a:gd name="connsiteX3" fmla="*/ 716463 w 5471106"/>
              <a:gd name="connsiteY3" fmla="*/ 4010064 h 4631426"/>
              <a:gd name="connsiteX4" fmla="*/ 705202 w 5471106"/>
              <a:gd name="connsiteY4" fmla="*/ 4016176 h 4631426"/>
              <a:gd name="connsiteX5" fmla="*/ 671370 w 5471106"/>
              <a:gd name="connsiteY5" fmla="*/ 4044091 h 4631426"/>
              <a:gd name="connsiteX6" fmla="*/ 656526 w 5471106"/>
              <a:gd name="connsiteY6" fmla="*/ 4066106 h 4631426"/>
              <a:gd name="connsiteX7" fmla="*/ 534490 w 5471106"/>
              <a:gd name="connsiteY7" fmla="*/ 3980431 h 4631426"/>
              <a:gd name="connsiteX8" fmla="*/ 63650 w 5471106"/>
              <a:gd name="connsiteY8" fmla="*/ 3520703 h 4631426"/>
              <a:gd name="connsiteX9" fmla="*/ 0 w 5471106"/>
              <a:gd name="connsiteY9" fmla="*/ 3435586 h 4631426"/>
              <a:gd name="connsiteX10" fmla="*/ 4933182 w 5471106"/>
              <a:gd name="connsiteY10" fmla="*/ 0 h 4631426"/>
              <a:gd name="connsiteX11" fmla="*/ 5027180 w 5471106"/>
              <a:gd name="connsiteY11" fmla="*/ 0 h 4631426"/>
              <a:gd name="connsiteX12" fmla="*/ 5102720 w 5471106"/>
              <a:gd name="connsiteY12" fmla="*/ 124342 h 4631426"/>
              <a:gd name="connsiteX13" fmla="*/ 5471106 w 5471106"/>
              <a:gd name="connsiteY13" fmla="*/ 1579210 h 4631426"/>
              <a:gd name="connsiteX14" fmla="*/ 2418889 w 5471106"/>
              <a:gd name="connsiteY14" fmla="*/ 4631426 h 4631426"/>
              <a:gd name="connsiteX15" fmla="*/ 1095627 w 5471106"/>
              <a:gd name="connsiteY15" fmla="*/ 4330445 h 4631426"/>
              <a:gd name="connsiteX16" fmla="*/ 1039194 w 5471106"/>
              <a:gd name="connsiteY16" fmla="*/ 4301325 h 4631426"/>
              <a:gd name="connsiteX17" fmla="*/ 1043650 w 5471106"/>
              <a:gd name="connsiteY17" fmla="*/ 4294717 h 4631426"/>
              <a:gd name="connsiteX18" fmla="*/ 1056970 w 5471106"/>
              <a:gd name="connsiteY18" fmla="*/ 4251806 h 4631426"/>
              <a:gd name="connsiteX19" fmla="*/ 1060016 w 5471106"/>
              <a:gd name="connsiteY19" fmla="*/ 4221593 h 4631426"/>
              <a:gd name="connsiteX20" fmla="*/ 1130491 w 5471106"/>
              <a:gd name="connsiteY20" fmla="*/ 4257958 h 4631426"/>
              <a:gd name="connsiteX21" fmla="*/ 2418889 w 5471106"/>
              <a:gd name="connsiteY21" fmla="*/ 4551009 h 4631426"/>
              <a:gd name="connsiteX22" fmla="*/ 5390689 w 5471106"/>
              <a:gd name="connsiteY22" fmla="*/ 1579210 h 4631426"/>
              <a:gd name="connsiteX23" fmla="*/ 5032009 w 5471106"/>
              <a:gd name="connsiteY23" fmla="*/ 162673 h 463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471106" h="4631426">
                <a:moveTo>
                  <a:pt x="0" y="3301451"/>
                </a:moveTo>
                <a:lnTo>
                  <a:pt x="125703" y="3469551"/>
                </a:lnTo>
                <a:cubicBezTo>
                  <a:pt x="261971" y="3634670"/>
                  <a:pt x="415728" y="3784820"/>
                  <a:pt x="584138" y="3917166"/>
                </a:cubicBezTo>
                <a:lnTo>
                  <a:pt x="716463" y="4010064"/>
                </a:lnTo>
                <a:lnTo>
                  <a:pt x="705202" y="4016176"/>
                </a:lnTo>
                <a:cubicBezTo>
                  <a:pt x="693040" y="4024393"/>
                  <a:pt x="681712" y="4033748"/>
                  <a:pt x="671370" y="4044091"/>
                </a:cubicBezTo>
                <a:lnTo>
                  <a:pt x="656526" y="4066106"/>
                </a:lnTo>
                <a:lnTo>
                  <a:pt x="534490" y="3980431"/>
                </a:lnTo>
                <a:cubicBezTo>
                  <a:pt x="361523" y="3844503"/>
                  <a:pt x="203605" y="3690290"/>
                  <a:pt x="63650" y="3520703"/>
                </a:cubicBezTo>
                <a:lnTo>
                  <a:pt x="0" y="3435586"/>
                </a:lnTo>
                <a:close/>
                <a:moveTo>
                  <a:pt x="4933182" y="0"/>
                </a:moveTo>
                <a:lnTo>
                  <a:pt x="5027180" y="0"/>
                </a:lnTo>
                <a:lnTo>
                  <a:pt x="5102720" y="124342"/>
                </a:lnTo>
                <a:cubicBezTo>
                  <a:pt x="5337656" y="556821"/>
                  <a:pt x="5471106" y="1052431"/>
                  <a:pt x="5471106" y="1579210"/>
                </a:cubicBezTo>
                <a:cubicBezTo>
                  <a:pt x="5471106" y="3264903"/>
                  <a:pt x="4104582" y="4631426"/>
                  <a:pt x="2418889" y="4631426"/>
                </a:cubicBezTo>
                <a:cubicBezTo>
                  <a:pt x="1944788" y="4631426"/>
                  <a:pt x="1495934" y="4523332"/>
                  <a:pt x="1095627" y="4330445"/>
                </a:cubicBezTo>
                <a:lnTo>
                  <a:pt x="1039194" y="4301325"/>
                </a:lnTo>
                <a:lnTo>
                  <a:pt x="1043650" y="4294717"/>
                </a:lnTo>
                <a:cubicBezTo>
                  <a:pt x="1049433" y="4281042"/>
                  <a:pt x="1053925" y="4266687"/>
                  <a:pt x="1056970" y="4251806"/>
                </a:cubicBezTo>
                <a:lnTo>
                  <a:pt x="1060016" y="4221593"/>
                </a:lnTo>
                <a:lnTo>
                  <a:pt x="1130491" y="4257958"/>
                </a:lnTo>
                <a:cubicBezTo>
                  <a:pt x="1520251" y="4445763"/>
                  <a:pt x="1957279" y="4551009"/>
                  <a:pt x="2418889" y="4551009"/>
                </a:cubicBezTo>
                <a:cubicBezTo>
                  <a:pt x="4060169" y="4551009"/>
                  <a:pt x="5390689" y="3220490"/>
                  <a:pt x="5390689" y="1579210"/>
                </a:cubicBezTo>
                <a:cubicBezTo>
                  <a:pt x="5390689" y="1066310"/>
                  <a:pt x="5260755" y="583758"/>
                  <a:pt x="5032009" y="162673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1A3A707-72D6-4BAB-8187-F8204F4ED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66397" y="1774620"/>
            <a:ext cx="2835032" cy="3780042"/>
          </a:xfrm>
          <a:custGeom>
            <a:avLst/>
            <a:gdLst>
              <a:gd name="connsiteX0" fmla="*/ 2054781 w 4109561"/>
              <a:gd name="connsiteY0" fmla="*/ 0 h 4109561"/>
              <a:gd name="connsiteX1" fmla="*/ 4109561 w 4109561"/>
              <a:gd name="connsiteY1" fmla="*/ 2054781 h 4109561"/>
              <a:gd name="connsiteX2" fmla="*/ 2054781 w 4109561"/>
              <a:gd name="connsiteY2" fmla="*/ 4109561 h 4109561"/>
              <a:gd name="connsiteX3" fmla="*/ 0 w 4109561"/>
              <a:gd name="connsiteY3" fmla="*/ 2054781 h 4109561"/>
              <a:gd name="connsiteX4" fmla="*/ 2054781 w 4109561"/>
              <a:gd name="connsiteY4" fmla="*/ 0 h 4109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9561" h="4109561">
                <a:moveTo>
                  <a:pt x="2054781" y="0"/>
                </a:moveTo>
                <a:cubicBezTo>
                  <a:pt x="3189605" y="0"/>
                  <a:pt x="4109561" y="919957"/>
                  <a:pt x="4109561" y="2054781"/>
                </a:cubicBezTo>
                <a:cubicBezTo>
                  <a:pt x="4109561" y="3189605"/>
                  <a:pt x="3189605" y="4109561"/>
                  <a:pt x="2054781" y="4109561"/>
                </a:cubicBezTo>
                <a:cubicBezTo>
                  <a:pt x="919957" y="4109561"/>
                  <a:pt x="0" y="3189605"/>
                  <a:pt x="0" y="2054781"/>
                </a:cubicBezTo>
                <a:cubicBezTo>
                  <a:pt x="0" y="919957"/>
                  <a:pt x="919957" y="0"/>
                  <a:pt x="2054781" y="0"/>
                </a:cubicBezTo>
                <a:close/>
              </a:path>
            </a:pathLst>
          </a:custGeom>
          <a:solidFill>
            <a:schemeClr val="bg1">
              <a:alpha val="25000"/>
            </a:schemeClr>
          </a:solidFill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983411D-901F-4574-9926-33415AA92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60087" y="1713004"/>
            <a:ext cx="274320" cy="365760"/>
          </a:xfrm>
          <a:prstGeom prst="ellipse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90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8C1BCA-247F-4480-B78C-924FEBA5C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D9EB7F-4114-4124-A99C-29E09C337A34}"/>
              </a:ext>
            </a:extLst>
          </p:cNvPr>
          <p:cNvSpPr txBox="1"/>
          <p:nvPr/>
        </p:nvSpPr>
        <p:spPr>
          <a:xfrm>
            <a:off x="5650991" y="993913"/>
            <a:ext cx="3010408" cy="40216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900" b="1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Where did the cybersecurity team go the last few days?</a:t>
            </a:r>
            <a:br>
              <a:rPr lang="en-US" sz="3900" b="1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39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8E37057-BDB6-4452-836A-27973D54F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3329" cy="4631426"/>
          </a:xfrm>
          <a:custGeom>
            <a:avLst/>
            <a:gdLst>
              <a:gd name="connsiteX0" fmla="*/ 0 w 5471106"/>
              <a:gd name="connsiteY0" fmla="*/ 3301451 h 4631426"/>
              <a:gd name="connsiteX1" fmla="*/ 125703 w 5471106"/>
              <a:gd name="connsiteY1" fmla="*/ 3469551 h 4631426"/>
              <a:gd name="connsiteX2" fmla="*/ 584138 w 5471106"/>
              <a:gd name="connsiteY2" fmla="*/ 3917166 h 4631426"/>
              <a:gd name="connsiteX3" fmla="*/ 716463 w 5471106"/>
              <a:gd name="connsiteY3" fmla="*/ 4010064 h 4631426"/>
              <a:gd name="connsiteX4" fmla="*/ 705202 w 5471106"/>
              <a:gd name="connsiteY4" fmla="*/ 4016176 h 4631426"/>
              <a:gd name="connsiteX5" fmla="*/ 671370 w 5471106"/>
              <a:gd name="connsiteY5" fmla="*/ 4044091 h 4631426"/>
              <a:gd name="connsiteX6" fmla="*/ 656526 w 5471106"/>
              <a:gd name="connsiteY6" fmla="*/ 4066106 h 4631426"/>
              <a:gd name="connsiteX7" fmla="*/ 534490 w 5471106"/>
              <a:gd name="connsiteY7" fmla="*/ 3980431 h 4631426"/>
              <a:gd name="connsiteX8" fmla="*/ 63650 w 5471106"/>
              <a:gd name="connsiteY8" fmla="*/ 3520703 h 4631426"/>
              <a:gd name="connsiteX9" fmla="*/ 0 w 5471106"/>
              <a:gd name="connsiteY9" fmla="*/ 3435586 h 4631426"/>
              <a:gd name="connsiteX10" fmla="*/ 4933182 w 5471106"/>
              <a:gd name="connsiteY10" fmla="*/ 0 h 4631426"/>
              <a:gd name="connsiteX11" fmla="*/ 5027180 w 5471106"/>
              <a:gd name="connsiteY11" fmla="*/ 0 h 4631426"/>
              <a:gd name="connsiteX12" fmla="*/ 5102720 w 5471106"/>
              <a:gd name="connsiteY12" fmla="*/ 124342 h 4631426"/>
              <a:gd name="connsiteX13" fmla="*/ 5471106 w 5471106"/>
              <a:gd name="connsiteY13" fmla="*/ 1579210 h 4631426"/>
              <a:gd name="connsiteX14" fmla="*/ 2418889 w 5471106"/>
              <a:gd name="connsiteY14" fmla="*/ 4631426 h 4631426"/>
              <a:gd name="connsiteX15" fmla="*/ 1095627 w 5471106"/>
              <a:gd name="connsiteY15" fmla="*/ 4330445 h 4631426"/>
              <a:gd name="connsiteX16" fmla="*/ 1039194 w 5471106"/>
              <a:gd name="connsiteY16" fmla="*/ 4301325 h 4631426"/>
              <a:gd name="connsiteX17" fmla="*/ 1043650 w 5471106"/>
              <a:gd name="connsiteY17" fmla="*/ 4294717 h 4631426"/>
              <a:gd name="connsiteX18" fmla="*/ 1056970 w 5471106"/>
              <a:gd name="connsiteY18" fmla="*/ 4251806 h 4631426"/>
              <a:gd name="connsiteX19" fmla="*/ 1060016 w 5471106"/>
              <a:gd name="connsiteY19" fmla="*/ 4221593 h 4631426"/>
              <a:gd name="connsiteX20" fmla="*/ 1130491 w 5471106"/>
              <a:gd name="connsiteY20" fmla="*/ 4257958 h 4631426"/>
              <a:gd name="connsiteX21" fmla="*/ 2418889 w 5471106"/>
              <a:gd name="connsiteY21" fmla="*/ 4551009 h 4631426"/>
              <a:gd name="connsiteX22" fmla="*/ 5390689 w 5471106"/>
              <a:gd name="connsiteY22" fmla="*/ 1579210 h 4631426"/>
              <a:gd name="connsiteX23" fmla="*/ 5032009 w 5471106"/>
              <a:gd name="connsiteY23" fmla="*/ 162673 h 463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471106" h="4631426">
                <a:moveTo>
                  <a:pt x="0" y="3301451"/>
                </a:moveTo>
                <a:lnTo>
                  <a:pt x="125703" y="3469551"/>
                </a:lnTo>
                <a:cubicBezTo>
                  <a:pt x="261971" y="3634670"/>
                  <a:pt x="415728" y="3784820"/>
                  <a:pt x="584138" y="3917166"/>
                </a:cubicBezTo>
                <a:lnTo>
                  <a:pt x="716463" y="4010064"/>
                </a:lnTo>
                <a:lnTo>
                  <a:pt x="705202" y="4016176"/>
                </a:lnTo>
                <a:cubicBezTo>
                  <a:pt x="693040" y="4024393"/>
                  <a:pt x="681712" y="4033748"/>
                  <a:pt x="671370" y="4044091"/>
                </a:cubicBezTo>
                <a:lnTo>
                  <a:pt x="656526" y="4066106"/>
                </a:lnTo>
                <a:lnTo>
                  <a:pt x="534490" y="3980431"/>
                </a:lnTo>
                <a:cubicBezTo>
                  <a:pt x="361523" y="3844503"/>
                  <a:pt x="203605" y="3690290"/>
                  <a:pt x="63650" y="3520703"/>
                </a:cubicBezTo>
                <a:lnTo>
                  <a:pt x="0" y="3435586"/>
                </a:lnTo>
                <a:close/>
                <a:moveTo>
                  <a:pt x="4933182" y="0"/>
                </a:moveTo>
                <a:lnTo>
                  <a:pt x="5027180" y="0"/>
                </a:lnTo>
                <a:lnTo>
                  <a:pt x="5102720" y="124342"/>
                </a:lnTo>
                <a:cubicBezTo>
                  <a:pt x="5337656" y="556821"/>
                  <a:pt x="5471106" y="1052431"/>
                  <a:pt x="5471106" y="1579210"/>
                </a:cubicBezTo>
                <a:cubicBezTo>
                  <a:pt x="5471106" y="3264903"/>
                  <a:pt x="4104582" y="4631426"/>
                  <a:pt x="2418889" y="4631426"/>
                </a:cubicBezTo>
                <a:cubicBezTo>
                  <a:pt x="1944788" y="4631426"/>
                  <a:pt x="1495934" y="4523332"/>
                  <a:pt x="1095627" y="4330445"/>
                </a:cubicBezTo>
                <a:lnTo>
                  <a:pt x="1039194" y="4301325"/>
                </a:lnTo>
                <a:lnTo>
                  <a:pt x="1043650" y="4294717"/>
                </a:lnTo>
                <a:cubicBezTo>
                  <a:pt x="1049433" y="4281042"/>
                  <a:pt x="1053925" y="4266687"/>
                  <a:pt x="1056970" y="4251806"/>
                </a:cubicBezTo>
                <a:lnTo>
                  <a:pt x="1060016" y="4221593"/>
                </a:lnTo>
                <a:lnTo>
                  <a:pt x="1130491" y="4257958"/>
                </a:lnTo>
                <a:cubicBezTo>
                  <a:pt x="1520251" y="4445763"/>
                  <a:pt x="1957279" y="4551009"/>
                  <a:pt x="2418889" y="4551009"/>
                </a:cubicBezTo>
                <a:cubicBezTo>
                  <a:pt x="4060169" y="4551009"/>
                  <a:pt x="5390689" y="3220490"/>
                  <a:pt x="5390689" y="1579210"/>
                </a:cubicBezTo>
                <a:cubicBezTo>
                  <a:pt x="5390689" y="1066310"/>
                  <a:pt x="5260755" y="583758"/>
                  <a:pt x="5032009" y="162673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1A3A707-72D6-4BAB-8187-F8204F4ED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66397" y="1774620"/>
            <a:ext cx="2835032" cy="3780042"/>
          </a:xfrm>
          <a:custGeom>
            <a:avLst/>
            <a:gdLst>
              <a:gd name="connsiteX0" fmla="*/ 2054781 w 4109561"/>
              <a:gd name="connsiteY0" fmla="*/ 0 h 4109561"/>
              <a:gd name="connsiteX1" fmla="*/ 4109561 w 4109561"/>
              <a:gd name="connsiteY1" fmla="*/ 2054781 h 4109561"/>
              <a:gd name="connsiteX2" fmla="*/ 2054781 w 4109561"/>
              <a:gd name="connsiteY2" fmla="*/ 4109561 h 4109561"/>
              <a:gd name="connsiteX3" fmla="*/ 0 w 4109561"/>
              <a:gd name="connsiteY3" fmla="*/ 2054781 h 4109561"/>
              <a:gd name="connsiteX4" fmla="*/ 2054781 w 4109561"/>
              <a:gd name="connsiteY4" fmla="*/ 0 h 4109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9561" h="4109561">
                <a:moveTo>
                  <a:pt x="2054781" y="0"/>
                </a:moveTo>
                <a:cubicBezTo>
                  <a:pt x="3189605" y="0"/>
                  <a:pt x="4109561" y="919957"/>
                  <a:pt x="4109561" y="2054781"/>
                </a:cubicBezTo>
                <a:cubicBezTo>
                  <a:pt x="4109561" y="3189605"/>
                  <a:pt x="3189605" y="4109561"/>
                  <a:pt x="2054781" y="4109561"/>
                </a:cubicBezTo>
                <a:cubicBezTo>
                  <a:pt x="919957" y="4109561"/>
                  <a:pt x="0" y="3189605"/>
                  <a:pt x="0" y="2054781"/>
                </a:cubicBezTo>
                <a:cubicBezTo>
                  <a:pt x="0" y="919957"/>
                  <a:pt x="919957" y="0"/>
                  <a:pt x="2054781" y="0"/>
                </a:cubicBezTo>
                <a:close/>
              </a:path>
            </a:pathLst>
          </a:custGeom>
          <a:solidFill>
            <a:schemeClr val="bg1">
              <a:alpha val="25000"/>
            </a:schemeClr>
          </a:solidFill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983411D-901F-4574-9926-33415AA92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60087" y="1713004"/>
            <a:ext cx="274320" cy="365760"/>
          </a:xfrm>
          <a:prstGeom prst="ellipse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31F3D6-2738-4B85-9517-EFD523B55E4A}"/>
              </a:ext>
            </a:extLst>
          </p:cNvPr>
          <p:cNvSpPr txBox="1"/>
          <p:nvPr/>
        </p:nvSpPr>
        <p:spPr>
          <a:xfrm>
            <a:off x="2974087" y="5901157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i="0" kern="1200" dirty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ANSWER: </a:t>
            </a:r>
            <a:r>
              <a:rPr lang="en-US" sz="2200" b="1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They ran-</a:t>
            </a:r>
            <a:r>
              <a:rPr lang="en-US" sz="2200" b="1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som</a:t>
            </a:r>
            <a:r>
              <a:rPr lang="en-US" sz="2200" b="1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-ware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9817586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72955" y="1122302"/>
            <a:ext cx="5370815" cy="5735697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25"/>
          <a:stretch/>
        </p:blipFill>
        <p:spPr>
          <a:xfrm flipH="1">
            <a:off x="0" y="1122301"/>
            <a:ext cx="9144000" cy="57505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57855E-6107-4BE2-97A6-BD766379D68F}"/>
              </a:ext>
            </a:extLst>
          </p:cNvPr>
          <p:cNvSpPr txBox="1"/>
          <p:nvPr/>
        </p:nvSpPr>
        <p:spPr>
          <a:xfrm>
            <a:off x="306801" y="4058125"/>
            <a:ext cx="3604497" cy="9728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b="1" i="0" kern="1200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What do you call it when computer science majors make fun of each other? </a:t>
            </a:r>
          </a:p>
        </p:txBody>
      </p:sp>
      <p:sp>
        <p:nvSpPr>
          <p:cNvPr id="14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441" y="1608355"/>
            <a:ext cx="4570559" cy="5249645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7" name="Graphic 6" descr="Programmer">
            <a:extLst>
              <a:ext uri="{FF2B5EF4-FFF2-40B4-BE49-F238E27FC236}">
                <a16:creationId xmlns:a16="http://schemas.microsoft.com/office/drawing/2014/main" id="{8E04BB49-5FBD-0087-AC21-39258845CF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24681" y="2708150"/>
            <a:ext cx="3463967" cy="346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052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72955" y="1122302"/>
            <a:ext cx="5370815" cy="5735697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25"/>
          <a:stretch/>
        </p:blipFill>
        <p:spPr>
          <a:xfrm flipH="1">
            <a:off x="0" y="1122301"/>
            <a:ext cx="9144000" cy="57505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57855E-6107-4BE2-97A6-BD766379D68F}"/>
              </a:ext>
            </a:extLst>
          </p:cNvPr>
          <p:cNvSpPr txBox="1"/>
          <p:nvPr/>
        </p:nvSpPr>
        <p:spPr>
          <a:xfrm>
            <a:off x="762000" y="1213571"/>
            <a:ext cx="3604497" cy="9728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b="1" i="0" kern="1200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What do you call it when computer science majors make fun of each other? </a:t>
            </a:r>
          </a:p>
        </p:txBody>
      </p:sp>
      <p:sp>
        <p:nvSpPr>
          <p:cNvPr id="14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441" y="1608355"/>
            <a:ext cx="4570559" cy="5249645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7" name="Graphic 6" descr="Programmer">
            <a:extLst>
              <a:ext uri="{FF2B5EF4-FFF2-40B4-BE49-F238E27FC236}">
                <a16:creationId xmlns:a16="http://schemas.microsoft.com/office/drawing/2014/main" id="{8E04BB49-5FBD-0087-AC21-39258845CF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24681" y="2708150"/>
            <a:ext cx="3463967" cy="34639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84C961-6561-434C-B55F-F2A64566D350}"/>
              </a:ext>
            </a:extLst>
          </p:cNvPr>
          <p:cNvSpPr txBox="1"/>
          <p:nvPr/>
        </p:nvSpPr>
        <p:spPr>
          <a:xfrm>
            <a:off x="591381" y="3601688"/>
            <a:ext cx="457817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i="0" kern="1200" dirty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ANSWER: </a:t>
            </a:r>
            <a:r>
              <a:rPr lang="en-US" sz="2200" b="1" i="0" kern="1200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Cyber </a:t>
            </a:r>
            <a:r>
              <a:rPr lang="en-US" sz="2200" b="1" i="0" kern="1200" dirty="0" err="1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boolean</a:t>
            </a:r>
            <a:r>
              <a:rPr lang="en-US" sz="2200" b="1" i="0" kern="1200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!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8685294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440A548-C0D4-4418-940E-EDC2F1D9A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08B267-8CD2-4684-A57B-9F1070769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5AB36-9328-47E9-95AD-E38AC1C0E1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8" y="-369"/>
            <a:ext cx="4568256" cy="6858000"/>
            <a:chOff x="305" y="-369"/>
            <a:chExt cx="6091008" cy="68580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532450F-A219-4BF5-88FA-A47084237C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57007" cy="6858000"/>
            </a:xfrm>
            <a:custGeom>
              <a:avLst/>
              <a:gdLst>
                <a:gd name="connsiteX0" fmla="*/ 1423825 w 6057007"/>
                <a:gd name="connsiteY0" fmla="*/ 0 h 6858000"/>
                <a:gd name="connsiteX1" fmla="*/ 4262456 w 6057007"/>
                <a:gd name="connsiteY1" fmla="*/ 0 h 6858000"/>
                <a:gd name="connsiteX2" fmla="*/ 4371584 w 6057007"/>
                <a:gd name="connsiteY2" fmla="*/ 79625 h 6858000"/>
                <a:gd name="connsiteX3" fmla="*/ 5400299 w 6057007"/>
                <a:gd name="connsiteY3" fmla="*/ 1779691 h 6858000"/>
                <a:gd name="connsiteX4" fmla="*/ 5961759 w 6057007"/>
                <a:gd name="connsiteY4" fmla="*/ 4554903 h 6858000"/>
                <a:gd name="connsiteX5" fmla="*/ 4326541 w 6057007"/>
                <a:gd name="connsiteY5" fmla="*/ 6729688 h 6858000"/>
                <a:gd name="connsiteX6" fmla="*/ 4109121 w 6057007"/>
                <a:gd name="connsiteY6" fmla="*/ 6858000 h 6858000"/>
                <a:gd name="connsiteX7" fmla="*/ 1145358 w 6057007"/>
                <a:gd name="connsiteY7" fmla="*/ 6858000 h 6858000"/>
                <a:gd name="connsiteX8" fmla="*/ 1143587 w 6057007"/>
                <a:gd name="connsiteY8" fmla="*/ 6856705 h 6858000"/>
                <a:gd name="connsiteX9" fmla="*/ 162579 w 6057007"/>
                <a:gd name="connsiteY9" fmla="*/ 6240990 h 6858000"/>
                <a:gd name="connsiteX10" fmla="*/ 0 w 6057007"/>
                <a:gd name="connsiteY10" fmla="*/ 6125553 h 6858000"/>
                <a:gd name="connsiteX11" fmla="*/ 0 w 6057007"/>
                <a:gd name="connsiteY11" fmla="*/ 4670879 h 6858000"/>
                <a:gd name="connsiteX12" fmla="*/ 38388 w 6057007"/>
                <a:gd name="connsiteY12" fmla="*/ 4778792 h 6858000"/>
                <a:gd name="connsiteX13" fmla="*/ 155449 w 6057007"/>
                <a:gd name="connsiteY13" fmla="*/ 5029879 h 6858000"/>
                <a:gd name="connsiteX14" fmla="*/ 411802 w 6057007"/>
                <a:gd name="connsiteY14" fmla="*/ 5399531 h 6858000"/>
                <a:gd name="connsiteX15" fmla="*/ 806388 w 6057007"/>
                <a:gd name="connsiteY15" fmla="*/ 5659633 h 6858000"/>
                <a:gd name="connsiteX16" fmla="*/ 1801512 w 6057007"/>
                <a:gd name="connsiteY16" fmla="*/ 6314010 h 6858000"/>
                <a:gd name="connsiteX17" fmla="*/ 2653483 w 6057007"/>
                <a:gd name="connsiteY17" fmla="*/ 6529898 h 6858000"/>
                <a:gd name="connsiteX18" fmla="*/ 3666486 w 6057007"/>
                <a:gd name="connsiteY18" fmla="*/ 6190615 h 6858000"/>
                <a:gd name="connsiteX19" fmla="*/ 4658657 w 6057007"/>
                <a:gd name="connsiteY19" fmla="*/ 5428179 h 6858000"/>
                <a:gd name="connsiteX20" fmla="*/ 5222967 w 6057007"/>
                <a:gd name="connsiteY20" fmla="*/ 4356944 h 6858000"/>
                <a:gd name="connsiteX21" fmla="*/ 4724795 w 6057007"/>
                <a:gd name="connsiteY21" fmla="*/ 2210416 h 6858000"/>
                <a:gd name="connsiteX22" fmla="*/ 4473185 w 6057007"/>
                <a:gd name="connsiteY22" fmla="*/ 1691554 h 6858000"/>
                <a:gd name="connsiteX23" fmla="*/ 4046677 w 6057007"/>
                <a:gd name="connsiteY23" fmla="*/ 911781 h 6858000"/>
                <a:gd name="connsiteX24" fmla="*/ 3555564 w 6057007"/>
                <a:gd name="connsiteY24" fmla="*/ 585888 h 6858000"/>
                <a:gd name="connsiteX25" fmla="*/ 2405914 w 6057007"/>
                <a:gd name="connsiteY25" fmla="*/ 536282 h 6858000"/>
                <a:gd name="connsiteX26" fmla="*/ 1345719 w 6057007"/>
                <a:gd name="connsiteY26" fmla="*/ 957619 h 6858000"/>
                <a:gd name="connsiteX27" fmla="*/ 73341 w 6057007"/>
                <a:gd name="connsiteY27" fmla="*/ 2571698 h 6858000"/>
                <a:gd name="connsiteX28" fmla="*/ 0 w 6057007"/>
                <a:gd name="connsiteY28" fmla="*/ 2803810 h 6858000"/>
                <a:gd name="connsiteX29" fmla="*/ 0 w 6057007"/>
                <a:gd name="connsiteY29" fmla="*/ 1147591 h 6858000"/>
                <a:gd name="connsiteX30" fmla="*/ 142706 w 6057007"/>
                <a:gd name="connsiteY30" fmla="*/ 968763 h 6858000"/>
                <a:gd name="connsiteX31" fmla="*/ 971831 w 6057007"/>
                <a:gd name="connsiteY31" fmla="*/ 249890 h 6858000"/>
                <a:gd name="connsiteX32" fmla="*/ 1288677 w 6057007"/>
                <a:gd name="connsiteY32" fmla="*/ 6583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57007" h="6858000">
                  <a:moveTo>
                    <a:pt x="1423825" y="0"/>
                  </a:moveTo>
                  <a:lnTo>
                    <a:pt x="4262456" y="0"/>
                  </a:lnTo>
                  <a:lnTo>
                    <a:pt x="4371584" y="79625"/>
                  </a:lnTo>
                  <a:cubicBezTo>
                    <a:pt x="4860533" y="476670"/>
                    <a:pt x="5063885" y="1132812"/>
                    <a:pt x="5400299" y="1779691"/>
                  </a:cubicBezTo>
                  <a:cubicBezTo>
                    <a:pt x="5848849" y="2642194"/>
                    <a:pt x="6244956" y="3497996"/>
                    <a:pt x="5961759" y="4554903"/>
                  </a:cubicBezTo>
                  <a:cubicBezTo>
                    <a:pt x="5691575" y="5563242"/>
                    <a:pt x="5092427" y="6238887"/>
                    <a:pt x="4326541" y="6729688"/>
                  </a:cubicBezTo>
                  <a:lnTo>
                    <a:pt x="4109121" y="6858000"/>
                  </a:lnTo>
                  <a:lnTo>
                    <a:pt x="1145358" y="6858000"/>
                  </a:lnTo>
                  <a:lnTo>
                    <a:pt x="1143587" y="6856705"/>
                  </a:lnTo>
                  <a:cubicBezTo>
                    <a:pt x="699546" y="6541440"/>
                    <a:pt x="399287" y="6392433"/>
                    <a:pt x="162579" y="6240990"/>
                  </a:cubicBezTo>
                  <a:lnTo>
                    <a:pt x="0" y="6125553"/>
                  </a:lnTo>
                  <a:lnTo>
                    <a:pt x="0" y="4670879"/>
                  </a:lnTo>
                  <a:lnTo>
                    <a:pt x="38388" y="4778792"/>
                  </a:lnTo>
                  <a:cubicBezTo>
                    <a:pt x="72793" y="4862402"/>
                    <a:pt x="111802" y="4945953"/>
                    <a:pt x="155449" y="5029879"/>
                  </a:cubicBezTo>
                  <a:cubicBezTo>
                    <a:pt x="273464" y="5256810"/>
                    <a:pt x="351295" y="5344113"/>
                    <a:pt x="411802" y="5399531"/>
                  </a:cubicBezTo>
                  <a:cubicBezTo>
                    <a:pt x="500065" y="5480405"/>
                    <a:pt x="628514" y="5555615"/>
                    <a:pt x="806388" y="5659633"/>
                  </a:cubicBezTo>
                  <a:cubicBezTo>
                    <a:pt x="1044358" y="5798926"/>
                    <a:pt x="1370396" y="5989780"/>
                    <a:pt x="1801512" y="6314010"/>
                  </a:cubicBezTo>
                  <a:cubicBezTo>
                    <a:pt x="2037213" y="6491324"/>
                    <a:pt x="2315885" y="6561958"/>
                    <a:pt x="2653483" y="6529898"/>
                  </a:cubicBezTo>
                  <a:cubicBezTo>
                    <a:pt x="2962383" y="6500529"/>
                    <a:pt x="3312661" y="6383221"/>
                    <a:pt x="3666486" y="6190615"/>
                  </a:cubicBezTo>
                  <a:cubicBezTo>
                    <a:pt x="4083218" y="5963697"/>
                    <a:pt x="4407642" y="5714350"/>
                    <a:pt x="4658657" y="5428179"/>
                  </a:cubicBezTo>
                  <a:cubicBezTo>
                    <a:pt x="4927319" y="5121947"/>
                    <a:pt x="5111907" y="4771422"/>
                    <a:pt x="5222967" y="4356944"/>
                  </a:cubicBezTo>
                  <a:cubicBezTo>
                    <a:pt x="5418167" y="3628447"/>
                    <a:pt x="5139747" y="3007703"/>
                    <a:pt x="4724795" y="2210416"/>
                  </a:cubicBezTo>
                  <a:cubicBezTo>
                    <a:pt x="4631776" y="2031551"/>
                    <a:pt x="4551122" y="1858737"/>
                    <a:pt x="4473185" y="1691554"/>
                  </a:cubicBezTo>
                  <a:cubicBezTo>
                    <a:pt x="4326842" y="1377756"/>
                    <a:pt x="4200559" y="1106810"/>
                    <a:pt x="4046677" y="911781"/>
                  </a:cubicBezTo>
                  <a:cubicBezTo>
                    <a:pt x="3910561" y="739097"/>
                    <a:pt x="3763658" y="641647"/>
                    <a:pt x="3555564" y="585888"/>
                  </a:cubicBezTo>
                  <a:cubicBezTo>
                    <a:pt x="3178534" y="484863"/>
                    <a:pt x="2791842" y="468166"/>
                    <a:pt x="2405914" y="536282"/>
                  </a:cubicBezTo>
                  <a:cubicBezTo>
                    <a:pt x="2032757" y="602054"/>
                    <a:pt x="1676044" y="743871"/>
                    <a:pt x="1345719" y="957619"/>
                  </a:cubicBezTo>
                  <a:cubicBezTo>
                    <a:pt x="762775" y="1334788"/>
                    <a:pt x="318714" y="1900690"/>
                    <a:pt x="73341" y="2571698"/>
                  </a:cubicBezTo>
                  <a:lnTo>
                    <a:pt x="0" y="2803810"/>
                  </a:lnTo>
                  <a:lnTo>
                    <a:pt x="0" y="1147591"/>
                  </a:lnTo>
                  <a:lnTo>
                    <a:pt x="142706" y="968763"/>
                  </a:lnTo>
                  <a:cubicBezTo>
                    <a:pt x="388539" y="688063"/>
                    <a:pt x="668237" y="446316"/>
                    <a:pt x="971831" y="249890"/>
                  </a:cubicBezTo>
                  <a:cubicBezTo>
                    <a:pt x="1074829" y="183240"/>
                    <a:pt x="1180574" y="121805"/>
                    <a:pt x="1288677" y="6583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35AC662-4000-411A-9E33-6A4B6C0FCB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91008" cy="6858000"/>
            </a:xfrm>
            <a:custGeom>
              <a:avLst/>
              <a:gdLst>
                <a:gd name="connsiteX0" fmla="*/ 0 w 6091008"/>
                <a:gd name="connsiteY0" fmla="*/ 5476844 h 6858000"/>
                <a:gd name="connsiteX1" fmla="*/ 15220 w 6091008"/>
                <a:gd name="connsiteY1" fmla="*/ 5501668 h 6858000"/>
                <a:gd name="connsiteX2" fmla="*/ 198940 w 6091008"/>
                <a:gd name="connsiteY2" fmla="*/ 5717964 h 6858000"/>
                <a:gd name="connsiteX3" fmla="*/ 251499 w 6091008"/>
                <a:gd name="connsiteY3" fmla="*/ 5763842 h 6858000"/>
                <a:gd name="connsiteX4" fmla="*/ 308460 w 6091008"/>
                <a:gd name="connsiteY4" fmla="*/ 5806337 h 6858000"/>
                <a:gd name="connsiteX5" fmla="*/ 368305 w 6091008"/>
                <a:gd name="connsiteY5" fmla="*/ 5847248 h 6858000"/>
                <a:gd name="connsiteX6" fmla="*/ 430451 w 6091008"/>
                <a:gd name="connsiteY6" fmla="*/ 5887305 h 6858000"/>
                <a:gd name="connsiteX7" fmla="*/ 975811 w 6091008"/>
                <a:gd name="connsiteY7" fmla="*/ 6205653 h 6858000"/>
                <a:gd name="connsiteX8" fmla="*/ 1510250 w 6091008"/>
                <a:gd name="connsiteY8" fmla="*/ 6575390 h 6858000"/>
                <a:gd name="connsiteX9" fmla="*/ 2002437 w 6091008"/>
                <a:gd name="connsiteY9" fmla="*/ 6825029 h 6858000"/>
                <a:gd name="connsiteX10" fmla="*/ 2137670 w 6091008"/>
                <a:gd name="connsiteY10" fmla="*/ 6856874 h 6858000"/>
                <a:gd name="connsiteX11" fmla="*/ 2145778 w 6091008"/>
                <a:gd name="connsiteY11" fmla="*/ 6858000 h 6858000"/>
                <a:gd name="connsiteX12" fmla="*/ 1098858 w 6091008"/>
                <a:gd name="connsiteY12" fmla="*/ 6858000 h 6858000"/>
                <a:gd name="connsiteX13" fmla="*/ 1004166 w 6091008"/>
                <a:gd name="connsiteY13" fmla="*/ 6786858 h 6858000"/>
                <a:gd name="connsiteX14" fmla="*/ 751974 w 6091008"/>
                <a:gd name="connsiteY14" fmla="*/ 6608169 h 6858000"/>
                <a:gd name="connsiteX15" fmla="*/ 623305 w 6091008"/>
                <a:gd name="connsiteY15" fmla="*/ 6522172 h 6858000"/>
                <a:gd name="connsiteX16" fmla="*/ 492346 w 6091008"/>
                <a:gd name="connsiteY16" fmla="*/ 6437477 h 6858000"/>
                <a:gd name="connsiteX17" fmla="*/ 358536 w 6091008"/>
                <a:gd name="connsiteY17" fmla="*/ 6352312 h 6858000"/>
                <a:gd name="connsiteX18" fmla="*/ 290710 w 6091008"/>
                <a:gd name="connsiteY18" fmla="*/ 6308820 h 6858000"/>
                <a:gd name="connsiteX19" fmla="*/ 221792 w 6091008"/>
                <a:gd name="connsiteY19" fmla="*/ 6263122 h 6858000"/>
                <a:gd name="connsiteX20" fmla="*/ 152460 w 6091008"/>
                <a:gd name="connsiteY20" fmla="*/ 6215106 h 6858000"/>
                <a:gd name="connsiteX21" fmla="*/ 83055 w 6091008"/>
                <a:gd name="connsiteY21" fmla="*/ 6163978 h 6858000"/>
                <a:gd name="connsiteX22" fmla="*/ 14161 w 6091008"/>
                <a:gd name="connsiteY22" fmla="*/ 6109014 h 6858000"/>
                <a:gd name="connsiteX23" fmla="*/ 0 w 6091008"/>
                <a:gd name="connsiteY23" fmla="*/ 6096195 h 6858000"/>
                <a:gd name="connsiteX24" fmla="*/ 3707444 w 6091008"/>
                <a:gd name="connsiteY24" fmla="*/ 0 h 6858000"/>
                <a:gd name="connsiteX25" fmla="*/ 4265528 w 6091008"/>
                <a:gd name="connsiteY25" fmla="*/ 0 h 6858000"/>
                <a:gd name="connsiteX26" fmla="*/ 4291472 w 6091008"/>
                <a:gd name="connsiteY26" fmla="*/ 15596 h 6858000"/>
                <a:gd name="connsiteX27" fmla="*/ 4431124 w 6091008"/>
                <a:gd name="connsiteY27" fmla="*/ 119052 h 6858000"/>
                <a:gd name="connsiteX28" fmla="*/ 4899570 w 6091008"/>
                <a:gd name="connsiteY28" fmla="*/ 643769 h 6858000"/>
                <a:gd name="connsiteX29" fmla="*/ 5247925 w 6091008"/>
                <a:gd name="connsiteY29" fmla="*/ 1232134 h 6858000"/>
                <a:gd name="connsiteX30" fmla="*/ 5401234 w 6091008"/>
                <a:gd name="connsiteY30" fmla="*/ 1518442 h 6858000"/>
                <a:gd name="connsiteX31" fmla="*/ 5480921 w 6091008"/>
                <a:gd name="connsiteY31" fmla="*/ 1662114 h 6858000"/>
                <a:gd name="connsiteX32" fmla="*/ 5561804 w 6091008"/>
                <a:gd name="connsiteY32" fmla="*/ 1812436 h 6858000"/>
                <a:gd name="connsiteX33" fmla="*/ 5855037 w 6091008"/>
                <a:gd name="connsiteY33" fmla="*/ 2457716 h 6858000"/>
                <a:gd name="connsiteX34" fmla="*/ 6052254 w 6091008"/>
                <a:gd name="connsiteY34" fmla="*/ 3193699 h 6858000"/>
                <a:gd name="connsiteX35" fmla="*/ 6073151 w 6091008"/>
                <a:gd name="connsiteY35" fmla="*/ 4004612 h 6858000"/>
                <a:gd name="connsiteX36" fmla="*/ 6067309 w 6091008"/>
                <a:gd name="connsiteY36" fmla="*/ 4055890 h 6858000"/>
                <a:gd name="connsiteX37" fmla="*/ 6059979 w 6091008"/>
                <a:gd name="connsiteY37" fmla="*/ 4106917 h 6858000"/>
                <a:gd name="connsiteX38" fmla="*/ 6052371 w 6091008"/>
                <a:gd name="connsiteY38" fmla="*/ 4158016 h 6858000"/>
                <a:gd name="connsiteX39" fmla="*/ 6043434 w 6091008"/>
                <a:gd name="connsiteY39" fmla="*/ 4208759 h 6858000"/>
                <a:gd name="connsiteX40" fmla="*/ 6023229 w 6091008"/>
                <a:gd name="connsiteY40" fmla="*/ 4309769 h 6858000"/>
                <a:gd name="connsiteX41" fmla="*/ 5999922 w 6091008"/>
                <a:gd name="connsiteY41" fmla="*/ 4409799 h 6858000"/>
                <a:gd name="connsiteX42" fmla="*/ 5987157 w 6091008"/>
                <a:gd name="connsiteY42" fmla="*/ 4459369 h 6858000"/>
                <a:gd name="connsiteX43" fmla="*/ 5973731 w 6091008"/>
                <a:gd name="connsiteY43" fmla="*/ 4508027 h 6858000"/>
                <a:gd name="connsiteX44" fmla="*/ 5944653 w 6091008"/>
                <a:gd name="connsiteY44" fmla="*/ 4602538 h 6858000"/>
                <a:gd name="connsiteX45" fmla="*/ 5915334 w 6091008"/>
                <a:gd name="connsiteY45" fmla="*/ 4696982 h 6858000"/>
                <a:gd name="connsiteX46" fmla="*/ 5881786 w 6091008"/>
                <a:gd name="connsiteY46" fmla="*/ 4790295 h 6858000"/>
                <a:gd name="connsiteX47" fmla="*/ 5539609 w 6091008"/>
                <a:gd name="connsiteY47" fmla="*/ 5504511 h 6858000"/>
                <a:gd name="connsiteX48" fmla="*/ 5432400 w 6091008"/>
                <a:gd name="connsiteY48" fmla="*/ 5669348 h 6858000"/>
                <a:gd name="connsiteX49" fmla="*/ 5404330 w 6091008"/>
                <a:gd name="connsiteY49" fmla="*/ 5709372 h 6858000"/>
                <a:gd name="connsiteX50" fmla="*/ 5375525 w 6091008"/>
                <a:gd name="connsiteY50" fmla="*/ 5748757 h 6858000"/>
                <a:gd name="connsiteX51" fmla="*/ 5317831 w 6091008"/>
                <a:gd name="connsiteY51" fmla="*/ 5827355 h 6858000"/>
                <a:gd name="connsiteX52" fmla="*/ 5288208 w 6091008"/>
                <a:gd name="connsiteY52" fmla="*/ 5865932 h 6858000"/>
                <a:gd name="connsiteX53" fmla="*/ 5273251 w 6091008"/>
                <a:gd name="connsiteY53" fmla="*/ 5885035 h 6858000"/>
                <a:gd name="connsiteX54" fmla="*/ 5256656 w 6091008"/>
                <a:gd name="connsiteY54" fmla="*/ 5902520 h 6858000"/>
                <a:gd name="connsiteX55" fmla="*/ 5189858 w 6091008"/>
                <a:gd name="connsiteY55" fmla="*/ 5971616 h 6858000"/>
                <a:gd name="connsiteX56" fmla="*/ 5156287 w 6091008"/>
                <a:gd name="connsiteY56" fmla="*/ 6005600 h 6858000"/>
                <a:gd name="connsiteX57" fmla="*/ 5121598 w 6091008"/>
                <a:gd name="connsiteY57" fmla="*/ 6037962 h 6858000"/>
                <a:gd name="connsiteX58" fmla="*/ 5051798 w 6091008"/>
                <a:gd name="connsiteY58" fmla="*/ 6101838 h 6858000"/>
                <a:gd name="connsiteX59" fmla="*/ 4463594 w 6091008"/>
                <a:gd name="connsiteY59" fmla="*/ 6532280 h 6858000"/>
                <a:gd name="connsiteX60" fmla="*/ 4388637 w 6091008"/>
                <a:gd name="connsiteY60" fmla="*/ 6579169 h 6858000"/>
                <a:gd name="connsiteX61" fmla="*/ 4312856 w 6091008"/>
                <a:gd name="connsiteY61" fmla="*/ 6623337 h 6858000"/>
                <a:gd name="connsiteX62" fmla="*/ 4237558 w 6091008"/>
                <a:gd name="connsiteY62" fmla="*/ 6667632 h 6858000"/>
                <a:gd name="connsiteX63" fmla="*/ 4161774 w 6091008"/>
                <a:gd name="connsiteY63" fmla="*/ 6709883 h 6858000"/>
                <a:gd name="connsiteX64" fmla="*/ 4010448 w 6091008"/>
                <a:gd name="connsiteY64" fmla="*/ 6792981 h 6858000"/>
                <a:gd name="connsiteX65" fmla="*/ 3935163 w 6091008"/>
                <a:gd name="connsiteY65" fmla="*/ 6834338 h 6858000"/>
                <a:gd name="connsiteX66" fmla="*/ 3892887 w 6091008"/>
                <a:gd name="connsiteY66" fmla="*/ 6858000 h 6858000"/>
                <a:gd name="connsiteX67" fmla="*/ 2743942 w 6091008"/>
                <a:gd name="connsiteY67" fmla="*/ 6858000 h 6858000"/>
                <a:gd name="connsiteX68" fmla="*/ 2852577 w 6091008"/>
                <a:gd name="connsiteY68" fmla="*/ 6838910 h 6858000"/>
                <a:gd name="connsiteX69" fmla="*/ 3143255 w 6091008"/>
                <a:gd name="connsiteY69" fmla="*/ 6759775 h 6858000"/>
                <a:gd name="connsiteX70" fmla="*/ 3430899 w 6091008"/>
                <a:gd name="connsiteY70" fmla="*/ 6650056 h 6858000"/>
                <a:gd name="connsiteX71" fmla="*/ 3713289 w 6091008"/>
                <a:gd name="connsiteY71" fmla="*/ 6514054 h 6858000"/>
                <a:gd name="connsiteX72" fmla="*/ 3981228 w 6091008"/>
                <a:gd name="connsiteY72" fmla="*/ 6334878 h 6858000"/>
                <a:gd name="connsiteX73" fmla="*/ 4107885 w 6091008"/>
                <a:gd name="connsiteY73" fmla="*/ 6233689 h 6858000"/>
                <a:gd name="connsiteX74" fmla="*/ 4169795 w 6091008"/>
                <a:gd name="connsiteY74" fmla="*/ 6181389 h 6858000"/>
                <a:gd name="connsiteX75" fmla="*/ 4229189 w 6091008"/>
                <a:gd name="connsiteY75" fmla="*/ 6125914 h 6858000"/>
                <a:gd name="connsiteX76" fmla="*/ 4652064 w 6091008"/>
                <a:gd name="connsiteY76" fmla="*/ 5641457 h 6858000"/>
                <a:gd name="connsiteX77" fmla="*/ 4697555 w 6091008"/>
                <a:gd name="connsiteY77" fmla="*/ 5576516 h 6858000"/>
                <a:gd name="connsiteX78" fmla="*/ 4720492 w 6091008"/>
                <a:gd name="connsiteY78" fmla="*/ 5544537 h 6858000"/>
                <a:gd name="connsiteX79" fmla="*/ 4741922 w 6091008"/>
                <a:gd name="connsiteY79" fmla="*/ 5511420 h 6858000"/>
                <a:gd name="connsiteX80" fmla="*/ 4784179 w 6091008"/>
                <a:gd name="connsiteY80" fmla="*/ 5445022 h 6858000"/>
                <a:gd name="connsiteX81" fmla="*/ 4794796 w 6091008"/>
                <a:gd name="connsiteY81" fmla="*/ 5428584 h 6858000"/>
                <a:gd name="connsiteX82" fmla="*/ 4807173 w 6091008"/>
                <a:gd name="connsiteY82" fmla="*/ 5413795 h 6858000"/>
                <a:gd name="connsiteX83" fmla="*/ 4830010 w 6091008"/>
                <a:gd name="connsiteY83" fmla="*/ 5382674 h 6858000"/>
                <a:gd name="connsiteX84" fmla="*/ 4874298 w 6091008"/>
                <a:gd name="connsiteY84" fmla="*/ 5319323 h 6858000"/>
                <a:gd name="connsiteX85" fmla="*/ 4896484 w 6091008"/>
                <a:gd name="connsiteY85" fmla="*/ 5287734 h 6858000"/>
                <a:gd name="connsiteX86" fmla="*/ 4918019 w 6091008"/>
                <a:gd name="connsiteY86" fmla="*/ 5255673 h 6858000"/>
                <a:gd name="connsiteX87" fmla="*/ 4999238 w 6091008"/>
                <a:gd name="connsiteY87" fmla="*/ 5124058 h 6858000"/>
                <a:gd name="connsiteX88" fmla="*/ 5251271 w 6091008"/>
                <a:gd name="connsiteY88" fmla="*/ 4554965 h 6858000"/>
                <a:gd name="connsiteX89" fmla="*/ 5276136 w 6091008"/>
                <a:gd name="connsiteY89" fmla="*/ 4480521 h 6858000"/>
                <a:gd name="connsiteX90" fmla="*/ 5297442 w 6091008"/>
                <a:gd name="connsiteY90" fmla="*/ 4404389 h 6858000"/>
                <a:gd name="connsiteX91" fmla="*/ 5318953 w 6091008"/>
                <a:gd name="connsiteY91" fmla="*/ 4328458 h 6858000"/>
                <a:gd name="connsiteX92" fmla="*/ 5328684 w 6091008"/>
                <a:gd name="connsiteY92" fmla="*/ 4291175 h 6858000"/>
                <a:gd name="connsiteX93" fmla="*/ 5337470 w 6091008"/>
                <a:gd name="connsiteY93" fmla="*/ 4254522 h 6858000"/>
                <a:gd name="connsiteX94" fmla="*/ 5353277 w 6091008"/>
                <a:gd name="connsiteY94" fmla="*/ 4181038 h 6858000"/>
                <a:gd name="connsiteX95" fmla="*/ 5366762 w 6091008"/>
                <a:gd name="connsiteY95" fmla="*/ 4107520 h 6858000"/>
                <a:gd name="connsiteX96" fmla="*/ 5373105 w 6091008"/>
                <a:gd name="connsiteY96" fmla="*/ 4070802 h 6858000"/>
                <a:gd name="connsiteX97" fmla="*/ 5378288 w 6091008"/>
                <a:gd name="connsiteY97" fmla="*/ 4034066 h 6858000"/>
                <a:gd name="connsiteX98" fmla="*/ 5383471 w 6091008"/>
                <a:gd name="connsiteY98" fmla="*/ 3997331 h 6858000"/>
                <a:gd name="connsiteX99" fmla="*/ 5387373 w 6091008"/>
                <a:gd name="connsiteY99" fmla="*/ 3960547 h 6858000"/>
                <a:gd name="connsiteX100" fmla="*/ 5375699 w 6091008"/>
                <a:gd name="connsiteY100" fmla="*/ 3369810 h 6858000"/>
                <a:gd name="connsiteX101" fmla="*/ 5225695 w 6091008"/>
                <a:gd name="connsiteY101" fmla="*/ 2777923 h 6858000"/>
                <a:gd name="connsiteX102" fmla="*/ 4989893 w 6091008"/>
                <a:gd name="connsiteY102" fmla="*/ 2181595 h 6858000"/>
                <a:gd name="connsiteX103" fmla="*/ 4856777 w 6091008"/>
                <a:gd name="connsiteY103" fmla="*/ 1872581 h 6858000"/>
                <a:gd name="connsiteX104" fmla="*/ 4729367 w 6091008"/>
                <a:gd name="connsiteY104" fmla="*/ 1547581 h 6858000"/>
                <a:gd name="connsiteX105" fmla="*/ 4510575 w 6091008"/>
                <a:gd name="connsiteY105" fmla="*/ 917244 h 6858000"/>
                <a:gd name="connsiteX106" fmla="*/ 4387446 w 6091008"/>
                <a:gd name="connsiteY106" fmla="*/ 626512 h 6858000"/>
                <a:gd name="connsiteX107" fmla="*/ 4227716 w 6091008"/>
                <a:gd name="connsiteY107" fmla="*/ 368510 h 6858000"/>
                <a:gd name="connsiteX108" fmla="*/ 4017774 w 6091008"/>
                <a:gd name="connsiteY108" fmla="*/ 161674 h 6858000"/>
                <a:gd name="connsiteX109" fmla="*/ 3761542 w 6091008"/>
                <a:gd name="connsiteY109" fmla="*/ 19860 h 6858000"/>
                <a:gd name="connsiteX110" fmla="*/ 3727185 w 6091008"/>
                <a:gd name="connsiteY110" fmla="*/ 6533 h 6858000"/>
                <a:gd name="connsiteX111" fmla="*/ 1325680 w 6091008"/>
                <a:gd name="connsiteY111" fmla="*/ 0 h 6858000"/>
                <a:gd name="connsiteX112" fmla="*/ 2347354 w 6091008"/>
                <a:gd name="connsiteY112" fmla="*/ 0 h 6858000"/>
                <a:gd name="connsiteX113" fmla="*/ 2262734 w 6091008"/>
                <a:gd name="connsiteY113" fmla="*/ 20581 h 6858000"/>
                <a:gd name="connsiteX114" fmla="*/ 1969830 w 6091008"/>
                <a:gd name="connsiteY114" fmla="*/ 118108 h 6858000"/>
                <a:gd name="connsiteX115" fmla="*/ 1897367 w 6091008"/>
                <a:gd name="connsiteY115" fmla="*/ 145059 h 6858000"/>
                <a:gd name="connsiteX116" fmla="*/ 1825860 w 6091008"/>
                <a:gd name="connsiteY116" fmla="*/ 175210 h 6858000"/>
                <a:gd name="connsiteX117" fmla="*/ 1754258 w 6091008"/>
                <a:gd name="connsiteY117" fmla="*/ 204746 h 6858000"/>
                <a:gd name="connsiteX118" fmla="*/ 1683442 w 6091008"/>
                <a:gd name="connsiteY118" fmla="*/ 237143 h 6858000"/>
                <a:gd name="connsiteX119" fmla="*/ 1612330 w 6091008"/>
                <a:gd name="connsiteY119" fmla="*/ 268724 h 6858000"/>
                <a:gd name="connsiteX120" fmla="*/ 1542244 w 6091008"/>
                <a:gd name="connsiteY120" fmla="*/ 303229 h 6858000"/>
                <a:gd name="connsiteX121" fmla="*/ 1471990 w 6091008"/>
                <a:gd name="connsiteY121" fmla="*/ 337395 h 6858000"/>
                <a:gd name="connsiteX122" fmla="*/ 1402813 w 6091008"/>
                <a:gd name="connsiteY122" fmla="*/ 374794 h 6858000"/>
                <a:gd name="connsiteX123" fmla="*/ 1333886 w 6091008"/>
                <a:gd name="connsiteY123" fmla="*/ 412702 h 6858000"/>
                <a:gd name="connsiteX124" fmla="*/ 1266278 w 6091008"/>
                <a:gd name="connsiteY124" fmla="*/ 453907 h 6858000"/>
                <a:gd name="connsiteX125" fmla="*/ 1199136 w 6091008"/>
                <a:gd name="connsiteY125" fmla="*/ 496266 h 6858000"/>
                <a:gd name="connsiteX126" fmla="*/ 1182302 w 6091008"/>
                <a:gd name="connsiteY126" fmla="*/ 506917 h 6858000"/>
                <a:gd name="connsiteX127" fmla="*/ 1166009 w 6091008"/>
                <a:gd name="connsiteY127" fmla="*/ 518449 h 6858000"/>
                <a:gd name="connsiteX128" fmla="*/ 1133302 w 6091008"/>
                <a:gd name="connsiteY128" fmla="*/ 541479 h 6858000"/>
                <a:gd name="connsiteX129" fmla="*/ 1067923 w 6091008"/>
                <a:gd name="connsiteY129" fmla="*/ 587403 h 6858000"/>
                <a:gd name="connsiteX130" fmla="*/ 1051509 w 6091008"/>
                <a:gd name="connsiteY130" fmla="*/ 598902 h 6858000"/>
                <a:gd name="connsiteX131" fmla="*/ 1035673 w 6091008"/>
                <a:gd name="connsiteY131" fmla="*/ 611145 h 6858000"/>
                <a:gd name="connsiteX132" fmla="*/ 1003878 w 6091008"/>
                <a:gd name="connsiteY132" fmla="*/ 635598 h 6858000"/>
                <a:gd name="connsiteX133" fmla="*/ 877673 w 6091008"/>
                <a:gd name="connsiteY133" fmla="*/ 735582 h 6858000"/>
                <a:gd name="connsiteX134" fmla="*/ 417533 w 6091008"/>
                <a:gd name="connsiteY134" fmla="*/ 1198720 h 6858000"/>
                <a:gd name="connsiteX135" fmla="*/ 54935 w 6091008"/>
                <a:gd name="connsiteY135" fmla="*/ 1756293 h 6858000"/>
                <a:gd name="connsiteX136" fmla="*/ 17844 w 6091008"/>
                <a:gd name="connsiteY136" fmla="*/ 1831433 h 6858000"/>
                <a:gd name="connsiteX137" fmla="*/ 0 w 6091008"/>
                <a:gd name="connsiteY137" fmla="*/ 1869131 h 6858000"/>
                <a:gd name="connsiteX138" fmla="*/ 0 w 6091008"/>
                <a:gd name="connsiteY138" fmla="*/ 1198550 h 6858000"/>
                <a:gd name="connsiteX139" fmla="*/ 185957 w 6091008"/>
                <a:gd name="connsiteY139" fmla="*/ 961506 h 6858000"/>
                <a:gd name="connsiteX140" fmla="*/ 689746 w 6091008"/>
                <a:gd name="connsiteY140" fmla="*/ 447064 h 6858000"/>
                <a:gd name="connsiteX141" fmla="*/ 827126 w 6091008"/>
                <a:gd name="connsiteY141" fmla="*/ 333881 h 6858000"/>
                <a:gd name="connsiteX142" fmla="*/ 968997 w 6091008"/>
                <a:gd name="connsiteY142" fmla="*/ 228085 h 6858000"/>
                <a:gd name="connsiteX143" fmla="*/ 1004883 w 6091008"/>
                <a:gd name="connsiteY143" fmla="*/ 202373 h 6858000"/>
                <a:gd name="connsiteX144" fmla="*/ 1022826 w 6091008"/>
                <a:gd name="connsiteY144" fmla="*/ 189517 h 6858000"/>
                <a:gd name="connsiteX145" fmla="*/ 1041187 w 6091008"/>
                <a:gd name="connsiteY145" fmla="*/ 177509 h 6858000"/>
                <a:gd name="connsiteX146" fmla="*/ 1114760 w 6091008"/>
                <a:gd name="connsiteY146" fmla="*/ 129512 h 6858000"/>
                <a:gd name="connsiteX147" fmla="*/ 1188498 w 6091008"/>
                <a:gd name="connsiteY147" fmla="*/ 81854 h 6858000"/>
                <a:gd name="connsiteX148" fmla="*/ 1263461 w 6091008"/>
                <a:gd name="connsiteY148" fmla="*/ 3688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6091008" h="6858000">
                  <a:moveTo>
                    <a:pt x="0" y="5476844"/>
                  </a:moveTo>
                  <a:lnTo>
                    <a:pt x="15220" y="5501668"/>
                  </a:lnTo>
                  <a:cubicBezTo>
                    <a:pt x="69097" y="5585141"/>
                    <a:pt x="130925" y="5654403"/>
                    <a:pt x="198940" y="5717964"/>
                  </a:cubicBezTo>
                  <a:lnTo>
                    <a:pt x="251499" y="5763842"/>
                  </a:lnTo>
                  <a:lnTo>
                    <a:pt x="308460" y="5806337"/>
                  </a:lnTo>
                  <a:cubicBezTo>
                    <a:pt x="326685" y="5820934"/>
                    <a:pt x="348384" y="5833667"/>
                    <a:pt x="368305" y="5847248"/>
                  </a:cubicBezTo>
                  <a:cubicBezTo>
                    <a:pt x="388782" y="5860683"/>
                    <a:pt x="408424" y="5874336"/>
                    <a:pt x="430451" y="5887305"/>
                  </a:cubicBezTo>
                  <a:cubicBezTo>
                    <a:pt x="601703" y="5991186"/>
                    <a:pt x="792871" y="6091279"/>
                    <a:pt x="975811" y="6205653"/>
                  </a:cubicBezTo>
                  <a:cubicBezTo>
                    <a:pt x="1159565" y="6318920"/>
                    <a:pt x="1337666" y="6443625"/>
                    <a:pt x="1510250" y="6575390"/>
                  </a:cubicBezTo>
                  <a:cubicBezTo>
                    <a:pt x="1658997" y="6690317"/>
                    <a:pt x="1824862" y="6774210"/>
                    <a:pt x="2002437" y="6825029"/>
                  </a:cubicBezTo>
                  <a:cubicBezTo>
                    <a:pt x="2046812" y="6837803"/>
                    <a:pt x="2091936" y="6848385"/>
                    <a:pt x="2137670" y="6856874"/>
                  </a:cubicBezTo>
                  <a:lnTo>
                    <a:pt x="2145778" y="6858000"/>
                  </a:lnTo>
                  <a:lnTo>
                    <a:pt x="1098858" y="6858000"/>
                  </a:lnTo>
                  <a:lnTo>
                    <a:pt x="1004166" y="6786858"/>
                  </a:lnTo>
                  <a:cubicBezTo>
                    <a:pt x="920997" y="6725805"/>
                    <a:pt x="837118" y="6666016"/>
                    <a:pt x="751974" y="6608169"/>
                  </a:cubicBezTo>
                  <a:lnTo>
                    <a:pt x="623305" y="6522172"/>
                  </a:lnTo>
                  <a:lnTo>
                    <a:pt x="492346" y="6437477"/>
                  </a:lnTo>
                  <a:lnTo>
                    <a:pt x="358536" y="6352312"/>
                  </a:lnTo>
                  <a:lnTo>
                    <a:pt x="290710" y="6308820"/>
                  </a:lnTo>
                  <a:lnTo>
                    <a:pt x="221792" y="6263122"/>
                  </a:lnTo>
                  <a:cubicBezTo>
                    <a:pt x="198889" y="6248595"/>
                    <a:pt x="175526" y="6231442"/>
                    <a:pt x="152460" y="6215106"/>
                  </a:cubicBezTo>
                  <a:cubicBezTo>
                    <a:pt x="129301" y="6198154"/>
                    <a:pt x="105988" y="6183223"/>
                    <a:pt x="83055" y="6163978"/>
                  </a:cubicBezTo>
                  <a:lnTo>
                    <a:pt x="14161" y="6109014"/>
                  </a:lnTo>
                  <a:lnTo>
                    <a:pt x="0" y="6096195"/>
                  </a:lnTo>
                  <a:close/>
                  <a:moveTo>
                    <a:pt x="3707444" y="0"/>
                  </a:moveTo>
                  <a:lnTo>
                    <a:pt x="4265528" y="0"/>
                  </a:lnTo>
                  <a:lnTo>
                    <a:pt x="4291472" y="15596"/>
                  </a:lnTo>
                  <a:cubicBezTo>
                    <a:pt x="4339292" y="47637"/>
                    <a:pt x="4385917" y="82210"/>
                    <a:pt x="4431124" y="119052"/>
                  </a:cubicBezTo>
                  <a:cubicBezTo>
                    <a:pt x="4612085" y="266897"/>
                    <a:pt x="4766658" y="451392"/>
                    <a:pt x="4899570" y="643769"/>
                  </a:cubicBezTo>
                  <a:cubicBezTo>
                    <a:pt x="5032421" y="836866"/>
                    <a:pt x="5144168" y="1037706"/>
                    <a:pt x="5247925" y="1232134"/>
                  </a:cubicBezTo>
                  <a:cubicBezTo>
                    <a:pt x="5299886" y="1329516"/>
                    <a:pt x="5349860" y="1425631"/>
                    <a:pt x="5401234" y="1518442"/>
                  </a:cubicBezTo>
                  <a:lnTo>
                    <a:pt x="5480921" y="1662114"/>
                  </a:lnTo>
                  <a:cubicBezTo>
                    <a:pt x="5508162" y="1711659"/>
                    <a:pt x="5535098" y="1761858"/>
                    <a:pt x="5561804" y="1812436"/>
                  </a:cubicBezTo>
                  <a:cubicBezTo>
                    <a:pt x="5668394" y="2015131"/>
                    <a:pt x="5769309" y="2228374"/>
                    <a:pt x="5855037" y="2457716"/>
                  </a:cubicBezTo>
                  <a:cubicBezTo>
                    <a:pt x="5940757" y="2686612"/>
                    <a:pt x="6011031" y="2932566"/>
                    <a:pt x="6052254" y="3193699"/>
                  </a:cubicBezTo>
                  <a:cubicBezTo>
                    <a:pt x="6093625" y="3454283"/>
                    <a:pt x="6103924" y="3730828"/>
                    <a:pt x="6073151" y="4004612"/>
                  </a:cubicBezTo>
                  <a:lnTo>
                    <a:pt x="6067309" y="4055890"/>
                  </a:lnTo>
                  <a:cubicBezTo>
                    <a:pt x="6065066" y="4072953"/>
                    <a:pt x="6062462" y="4089919"/>
                    <a:pt x="6059979" y="4106917"/>
                  </a:cubicBezTo>
                  <a:lnTo>
                    <a:pt x="6052371" y="4158016"/>
                  </a:lnTo>
                  <a:cubicBezTo>
                    <a:pt x="6049766" y="4174982"/>
                    <a:pt x="6046401" y="4191890"/>
                    <a:pt x="6043434" y="4208759"/>
                  </a:cubicBezTo>
                  <a:cubicBezTo>
                    <a:pt x="6037102" y="4242536"/>
                    <a:pt x="6031011" y="4276380"/>
                    <a:pt x="6023229" y="4309769"/>
                  </a:cubicBezTo>
                  <a:cubicBezTo>
                    <a:pt x="6015690" y="4343223"/>
                    <a:pt x="6008874" y="4376870"/>
                    <a:pt x="5999922" y="4409799"/>
                  </a:cubicBezTo>
                  <a:lnTo>
                    <a:pt x="5987157" y="4459369"/>
                  </a:lnTo>
                  <a:cubicBezTo>
                    <a:pt x="5982945" y="4476053"/>
                    <a:pt x="5978687" y="4492427"/>
                    <a:pt x="5973731" y="4508027"/>
                  </a:cubicBezTo>
                  <a:lnTo>
                    <a:pt x="5944653" y="4602538"/>
                  </a:lnTo>
                  <a:lnTo>
                    <a:pt x="5915334" y="4696982"/>
                  </a:lnTo>
                  <a:cubicBezTo>
                    <a:pt x="5905346" y="4728457"/>
                    <a:pt x="5892944" y="4759283"/>
                    <a:pt x="5881786" y="4790295"/>
                  </a:cubicBezTo>
                  <a:cubicBezTo>
                    <a:pt x="5791737" y="5038923"/>
                    <a:pt x="5677271" y="5280123"/>
                    <a:pt x="5539609" y="5504511"/>
                  </a:cubicBezTo>
                  <a:lnTo>
                    <a:pt x="5432400" y="5669348"/>
                  </a:lnTo>
                  <a:cubicBezTo>
                    <a:pt x="5423763" y="5683225"/>
                    <a:pt x="5413823" y="5696165"/>
                    <a:pt x="5404330" y="5709372"/>
                  </a:cubicBezTo>
                  <a:lnTo>
                    <a:pt x="5375525" y="5748757"/>
                  </a:lnTo>
                  <a:lnTo>
                    <a:pt x="5317831" y="5827355"/>
                  </a:lnTo>
                  <a:cubicBezTo>
                    <a:pt x="5308217" y="5840529"/>
                    <a:pt x="5298639" y="5853567"/>
                    <a:pt x="5288208" y="5865932"/>
                  </a:cubicBezTo>
                  <a:cubicBezTo>
                    <a:pt x="5283153" y="5872232"/>
                    <a:pt x="5278509" y="5878936"/>
                    <a:pt x="5273251" y="5885035"/>
                  </a:cubicBezTo>
                  <a:cubicBezTo>
                    <a:pt x="5267908" y="5890963"/>
                    <a:pt x="5262120" y="5896624"/>
                    <a:pt x="5256656" y="5902520"/>
                  </a:cubicBezTo>
                  <a:lnTo>
                    <a:pt x="5189858" y="5971616"/>
                  </a:lnTo>
                  <a:cubicBezTo>
                    <a:pt x="5178681" y="5982899"/>
                    <a:pt x="5167959" y="5994892"/>
                    <a:pt x="5156287" y="6005600"/>
                  </a:cubicBezTo>
                  <a:lnTo>
                    <a:pt x="5121598" y="6037962"/>
                  </a:lnTo>
                  <a:lnTo>
                    <a:pt x="5051798" y="6101838"/>
                  </a:lnTo>
                  <a:cubicBezTo>
                    <a:pt x="4864110" y="6268956"/>
                    <a:pt x="4663874" y="6407541"/>
                    <a:pt x="4463594" y="6532280"/>
                  </a:cubicBezTo>
                  <a:cubicBezTo>
                    <a:pt x="4438472" y="6547774"/>
                    <a:pt x="4413434" y="6563439"/>
                    <a:pt x="4388637" y="6579169"/>
                  </a:cubicBezTo>
                  <a:lnTo>
                    <a:pt x="4312856" y="6623337"/>
                  </a:lnTo>
                  <a:lnTo>
                    <a:pt x="4237558" y="6667632"/>
                  </a:lnTo>
                  <a:cubicBezTo>
                    <a:pt x="4212548" y="6682715"/>
                    <a:pt x="4186842" y="6695553"/>
                    <a:pt x="4161774" y="6709883"/>
                  </a:cubicBezTo>
                  <a:cubicBezTo>
                    <a:pt x="4111167" y="6737392"/>
                    <a:pt x="4061123" y="6766670"/>
                    <a:pt x="4010448" y="6792981"/>
                  </a:cubicBezTo>
                  <a:cubicBezTo>
                    <a:pt x="3985322" y="6806562"/>
                    <a:pt x="3960037" y="6820248"/>
                    <a:pt x="3935163" y="6834338"/>
                  </a:cubicBezTo>
                  <a:lnTo>
                    <a:pt x="3892887" y="6858000"/>
                  </a:lnTo>
                  <a:lnTo>
                    <a:pt x="2743942" y="6858000"/>
                  </a:lnTo>
                  <a:lnTo>
                    <a:pt x="2852577" y="6838910"/>
                  </a:lnTo>
                  <a:cubicBezTo>
                    <a:pt x="2949686" y="6818527"/>
                    <a:pt x="3046805" y="6791706"/>
                    <a:pt x="3143255" y="6759775"/>
                  </a:cubicBezTo>
                  <a:cubicBezTo>
                    <a:pt x="3239807" y="6727945"/>
                    <a:pt x="3335416" y="6689975"/>
                    <a:pt x="3430899" y="6650056"/>
                  </a:cubicBezTo>
                  <a:cubicBezTo>
                    <a:pt x="3526299" y="6609969"/>
                    <a:pt x="3621242" y="6565786"/>
                    <a:pt x="3713289" y="6514054"/>
                  </a:cubicBezTo>
                  <a:cubicBezTo>
                    <a:pt x="3805137" y="6460650"/>
                    <a:pt x="3895762" y="6401178"/>
                    <a:pt x="3981228" y="6334878"/>
                  </a:cubicBezTo>
                  <a:cubicBezTo>
                    <a:pt x="4024934" y="6303166"/>
                    <a:pt x="4066572" y="6268544"/>
                    <a:pt x="4107885" y="6233689"/>
                  </a:cubicBezTo>
                  <a:cubicBezTo>
                    <a:pt x="4128602" y="6216277"/>
                    <a:pt x="4149365" y="6199173"/>
                    <a:pt x="4169795" y="6181389"/>
                  </a:cubicBezTo>
                  <a:cubicBezTo>
                    <a:pt x="4189729" y="6163032"/>
                    <a:pt x="4209542" y="6144643"/>
                    <a:pt x="4229189" y="6125914"/>
                  </a:cubicBezTo>
                  <a:cubicBezTo>
                    <a:pt x="4387326" y="5978255"/>
                    <a:pt x="4528049" y="5812977"/>
                    <a:pt x="4652064" y="5641457"/>
                  </a:cubicBezTo>
                  <a:lnTo>
                    <a:pt x="4697555" y="5576516"/>
                  </a:lnTo>
                  <a:lnTo>
                    <a:pt x="4720492" y="5544537"/>
                  </a:lnTo>
                  <a:cubicBezTo>
                    <a:pt x="4728246" y="5533956"/>
                    <a:pt x="4734819" y="5522469"/>
                    <a:pt x="4741922" y="5511420"/>
                  </a:cubicBezTo>
                  <a:lnTo>
                    <a:pt x="4784179" y="5445022"/>
                  </a:lnTo>
                  <a:cubicBezTo>
                    <a:pt x="4787730" y="5439497"/>
                    <a:pt x="4791161" y="5433940"/>
                    <a:pt x="4794796" y="5428584"/>
                  </a:cubicBezTo>
                  <a:cubicBezTo>
                    <a:pt x="4798637" y="5423432"/>
                    <a:pt x="4803091" y="5418884"/>
                    <a:pt x="4807173" y="5413795"/>
                  </a:cubicBezTo>
                  <a:cubicBezTo>
                    <a:pt x="4815384" y="5403926"/>
                    <a:pt x="4822656" y="5393214"/>
                    <a:pt x="4830010" y="5382674"/>
                  </a:cubicBezTo>
                  <a:lnTo>
                    <a:pt x="4874298" y="5319323"/>
                  </a:lnTo>
                  <a:lnTo>
                    <a:pt x="4896484" y="5287734"/>
                  </a:lnTo>
                  <a:cubicBezTo>
                    <a:pt x="4903839" y="5277191"/>
                    <a:pt x="4911520" y="5266885"/>
                    <a:pt x="4918019" y="5255673"/>
                  </a:cubicBezTo>
                  <a:lnTo>
                    <a:pt x="4999238" y="5124058"/>
                  </a:lnTo>
                  <a:cubicBezTo>
                    <a:pt x="5102559" y="4945225"/>
                    <a:pt x="5185787" y="4753943"/>
                    <a:pt x="5251271" y="4554965"/>
                  </a:cubicBezTo>
                  <a:cubicBezTo>
                    <a:pt x="5259371" y="4530051"/>
                    <a:pt x="5268846" y="4505799"/>
                    <a:pt x="5276136" y="4480521"/>
                  </a:cubicBezTo>
                  <a:lnTo>
                    <a:pt x="5297442" y="4404389"/>
                  </a:lnTo>
                  <a:lnTo>
                    <a:pt x="5318953" y="4328458"/>
                  </a:lnTo>
                  <a:cubicBezTo>
                    <a:pt x="5322895" y="4315679"/>
                    <a:pt x="5325929" y="4303390"/>
                    <a:pt x="5328684" y="4291175"/>
                  </a:cubicBezTo>
                  <a:lnTo>
                    <a:pt x="5337470" y="4254522"/>
                  </a:lnTo>
                  <a:cubicBezTo>
                    <a:pt x="5343899" y="4230045"/>
                    <a:pt x="5348129" y="4205565"/>
                    <a:pt x="5353277" y="4181038"/>
                  </a:cubicBezTo>
                  <a:cubicBezTo>
                    <a:pt x="5358786" y="4156608"/>
                    <a:pt x="5362533" y="4132000"/>
                    <a:pt x="5366762" y="4107520"/>
                  </a:cubicBezTo>
                  <a:cubicBezTo>
                    <a:pt x="5368877" y="4095280"/>
                    <a:pt x="5371390" y="4083000"/>
                    <a:pt x="5373105" y="4070802"/>
                  </a:cubicBezTo>
                  <a:lnTo>
                    <a:pt x="5378288" y="4034066"/>
                  </a:lnTo>
                  <a:lnTo>
                    <a:pt x="5383471" y="3997331"/>
                  </a:lnTo>
                  <a:lnTo>
                    <a:pt x="5387373" y="3960547"/>
                  </a:lnTo>
                  <a:cubicBezTo>
                    <a:pt x="5408513" y="3764258"/>
                    <a:pt x="5404752" y="3567184"/>
                    <a:pt x="5375699" y="3369810"/>
                  </a:cubicBezTo>
                  <a:cubicBezTo>
                    <a:pt x="5347044" y="3172396"/>
                    <a:pt x="5293473" y="2975222"/>
                    <a:pt x="5225695" y="2777923"/>
                  </a:cubicBezTo>
                  <a:cubicBezTo>
                    <a:pt x="5157675" y="2580560"/>
                    <a:pt x="5075729" y="2382997"/>
                    <a:pt x="4989893" y="2181595"/>
                  </a:cubicBezTo>
                  <a:lnTo>
                    <a:pt x="4856777" y="1872581"/>
                  </a:lnTo>
                  <a:cubicBezTo>
                    <a:pt x="4811108" y="1763784"/>
                    <a:pt x="4768691" y="1655416"/>
                    <a:pt x="4729367" y="1547581"/>
                  </a:cubicBezTo>
                  <a:cubicBezTo>
                    <a:pt x="4650320" y="1331954"/>
                    <a:pt x="4585048" y="1118545"/>
                    <a:pt x="4510575" y="917244"/>
                  </a:cubicBezTo>
                  <a:cubicBezTo>
                    <a:pt x="4473339" y="816594"/>
                    <a:pt x="4433491" y="718925"/>
                    <a:pt x="4387446" y="626512"/>
                  </a:cubicBezTo>
                  <a:cubicBezTo>
                    <a:pt x="4341559" y="533993"/>
                    <a:pt x="4289352" y="446701"/>
                    <a:pt x="4227716" y="368510"/>
                  </a:cubicBezTo>
                  <a:cubicBezTo>
                    <a:pt x="4166554" y="290006"/>
                    <a:pt x="4096194" y="220222"/>
                    <a:pt x="4017774" y="161674"/>
                  </a:cubicBezTo>
                  <a:cubicBezTo>
                    <a:pt x="3939391" y="102989"/>
                    <a:pt x="3853034" y="55709"/>
                    <a:pt x="3761542" y="19860"/>
                  </a:cubicBezTo>
                  <a:lnTo>
                    <a:pt x="3727185" y="6533"/>
                  </a:lnTo>
                  <a:close/>
                  <a:moveTo>
                    <a:pt x="1325680" y="0"/>
                  </a:moveTo>
                  <a:lnTo>
                    <a:pt x="2347354" y="0"/>
                  </a:lnTo>
                  <a:lnTo>
                    <a:pt x="2262734" y="20581"/>
                  </a:lnTo>
                  <a:cubicBezTo>
                    <a:pt x="2164073" y="49233"/>
                    <a:pt x="2066423" y="82020"/>
                    <a:pt x="1969830" y="118108"/>
                  </a:cubicBezTo>
                  <a:cubicBezTo>
                    <a:pt x="1945675" y="127092"/>
                    <a:pt x="1921391" y="135598"/>
                    <a:pt x="1897367" y="145059"/>
                  </a:cubicBezTo>
                  <a:cubicBezTo>
                    <a:pt x="1873522" y="155302"/>
                    <a:pt x="1849679" y="165546"/>
                    <a:pt x="1825860" y="175210"/>
                  </a:cubicBezTo>
                  <a:lnTo>
                    <a:pt x="1754258" y="204746"/>
                  </a:lnTo>
                  <a:lnTo>
                    <a:pt x="1683442" y="237143"/>
                  </a:lnTo>
                  <a:cubicBezTo>
                    <a:pt x="1659851" y="247896"/>
                    <a:pt x="1636127" y="258172"/>
                    <a:pt x="1612330" y="268724"/>
                  </a:cubicBezTo>
                  <a:lnTo>
                    <a:pt x="1542244" y="303229"/>
                  </a:lnTo>
                  <a:lnTo>
                    <a:pt x="1471990" y="337395"/>
                  </a:lnTo>
                  <a:cubicBezTo>
                    <a:pt x="1448660" y="349103"/>
                    <a:pt x="1425927" y="362441"/>
                    <a:pt x="1402813" y="374794"/>
                  </a:cubicBezTo>
                  <a:lnTo>
                    <a:pt x="1333886" y="412702"/>
                  </a:lnTo>
                  <a:cubicBezTo>
                    <a:pt x="1310940" y="425394"/>
                    <a:pt x="1288842" y="440228"/>
                    <a:pt x="1266278" y="453907"/>
                  </a:cubicBezTo>
                  <a:lnTo>
                    <a:pt x="1199136" y="496266"/>
                  </a:lnTo>
                  <a:lnTo>
                    <a:pt x="1182302" y="506917"/>
                  </a:lnTo>
                  <a:lnTo>
                    <a:pt x="1166009" y="518449"/>
                  </a:lnTo>
                  <a:lnTo>
                    <a:pt x="1133302" y="541479"/>
                  </a:lnTo>
                  <a:lnTo>
                    <a:pt x="1067923" y="587403"/>
                  </a:lnTo>
                  <a:lnTo>
                    <a:pt x="1051509" y="598902"/>
                  </a:lnTo>
                  <a:lnTo>
                    <a:pt x="1035673" y="611145"/>
                  </a:lnTo>
                  <a:lnTo>
                    <a:pt x="1003878" y="635598"/>
                  </a:lnTo>
                  <a:cubicBezTo>
                    <a:pt x="961473" y="668248"/>
                    <a:pt x="918407" y="699983"/>
                    <a:pt x="877673" y="735582"/>
                  </a:cubicBezTo>
                  <a:cubicBezTo>
                    <a:pt x="711850" y="872792"/>
                    <a:pt x="555901" y="1026776"/>
                    <a:pt x="417533" y="1198720"/>
                  </a:cubicBezTo>
                  <a:cubicBezTo>
                    <a:pt x="278999" y="1370325"/>
                    <a:pt x="156917" y="1557820"/>
                    <a:pt x="54935" y="1756293"/>
                  </a:cubicBezTo>
                  <a:lnTo>
                    <a:pt x="17844" y="1831433"/>
                  </a:lnTo>
                  <a:lnTo>
                    <a:pt x="0" y="1869131"/>
                  </a:lnTo>
                  <a:lnTo>
                    <a:pt x="0" y="1198550"/>
                  </a:lnTo>
                  <a:lnTo>
                    <a:pt x="185957" y="961506"/>
                  </a:lnTo>
                  <a:cubicBezTo>
                    <a:pt x="342426" y="776600"/>
                    <a:pt x="509755" y="602849"/>
                    <a:pt x="689746" y="447064"/>
                  </a:cubicBezTo>
                  <a:cubicBezTo>
                    <a:pt x="733932" y="406795"/>
                    <a:pt x="780859" y="370795"/>
                    <a:pt x="827126" y="333881"/>
                  </a:cubicBezTo>
                  <a:cubicBezTo>
                    <a:pt x="872886" y="295949"/>
                    <a:pt x="921195" y="262526"/>
                    <a:pt x="968997" y="228085"/>
                  </a:cubicBezTo>
                  <a:lnTo>
                    <a:pt x="1004883" y="202373"/>
                  </a:lnTo>
                  <a:lnTo>
                    <a:pt x="1022826" y="189517"/>
                  </a:lnTo>
                  <a:lnTo>
                    <a:pt x="1041187" y="177509"/>
                  </a:lnTo>
                  <a:lnTo>
                    <a:pt x="1114760" y="129512"/>
                  </a:lnTo>
                  <a:cubicBezTo>
                    <a:pt x="1139435" y="113750"/>
                    <a:pt x="1163439" y="96630"/>
                    <a:pt x="1188498" y="81854"/>
                  </a:cubicBezTo>
                  <a:lnTo>
                    <a:pt x="1263461" y="36880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01D44A9-1D51-461B-A228-06F6C500B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55600" cy="6858000"/>
            </a:xfrm>
            <a:custGeom>
              <a:avLst/>
              <a:gdLst>
                <a:gd name="connsiteX0" fmla="*/ 0 w 6055600"/>
                <a:gd name="connsiteY0" fmla="*/ 5960220 h 6858000"/>
                <a:gd name="connsiteX1" fmla="*/ 36039 w 6055600"/>
                <a:gd name="connsiteY1" fmla="*/ 6002605 h 6858000"/>
                <a:gd name="connsiteX2" fmla="*/ 92950 w 6055600"/>
                <a:gd name="connsiteY2" fmla="*/ 6059050 h 6858000"/>
                <a:gd name="connsiteX3" fmla="*/ 153706 w 6055600"/>
                <a:gd name="connsiteY3" fmla="*/ 6111427 h 6858000"/>
                <a:gd name="connsiteX4" fmla="*/ 216806 w 6055600"/>
                <a:gd name="connsiteY4" fmla="*/ 6161603 h 6858000"/>
                <a:gd name="connsiteX5" fmla="*/ 281945 w 6055600"/>
                <a:gd name="connsiteY5" fmla="*/ 6209777 h 6858000"/>
                <a:gd name="connsiteX6" fmla="*/ 553337 w 6055600"/>
                <a:gd name="connsiteY6" fmla="*/ 6391500 h 6858000"/>
                <a:gd name="connsiteX7" fmla="*/ 690543 w 6055600"/>
                <a:gd name="connsiteY7" fmla="*/ 6481634 h 6858000"/>
                <a:gd name="connsiteX8" fmla="*/ 827127 w 6055600"/>
                <a:gd name="connsiteY8" fmla="*/ 6573159 h 6858000"/>
                <a:gd name="connsiteX9" fmla="*/ 1095915 w 6055600"/>
                <a:gd name="connsiteY9" fmla="*/ 6762202 h 6858000"/>
                <a:gd name="connsiteX10" fmla="*/ 1224853 w 6055600"/>
                <a:gd name="connsiteY10" fmla="*/ 6858000 h 6858000"/>
                <a:gd name="connsiteX11" fmla="*/ 1154072 w 6055600"/>
                <a:gd name="connsiteY11" fmla="*/ 6858000 h 6858000"/>
                <a:gd name="connsiteX12" fmla="*/ 1073489 w 6055600"/>
                <a:gd name="connsiteY12" fmla="*/ 6799140 h 6858000"/>
                <a:gd name="connsiteX13" fmla="*/ 800175 w 6055600"/>
                <a:gd name="connsiteY13" fmla="*/ 6620441 h 6858000"/>
                <a:gd name="connsiteX14" fmla="*/ 231518 w 6055600"/>
                <a:gd name="connsiteY14" fmla="*/ 6299323 h 6858000"/>
                <a:gd name="connsiteX15" fmla="*/ 160401 w 6055600"/>
                <a:gd name="connsiteY15" fmla="*/ 6256627 h 6858000"/>
                <a:gd name="connsiteX16" fmla="*/ 89697 w 6055600"/>
                <a:gd name="connsiteY16" fmla="*/ 6211916 h 6858000"/>
                <a:gd name="connsiteX17" fmla="*/ 20148 w 6055600"/>
                <a:gd name="connsiteY17" fmla="*/ 6163835 h 6858000"/>
                <a:gd name="connsiteX18" fmla="*/ 0 w 6055600"/>
                <a:gd name="connsiteY18" fmla="*/ 6147796 h 6858000"/>
                <a:gd name="connsiteX19" fmla="*/ 3748345 w 6055600"/>
                <a:gd name="connsiteY19" fmla="*/ 0 h 6858000"/>
                <a:gd name="connsiteX20" fmla="*/ 4277792 w 6055600"/>
                <a:gd name="connsiteY20" fmla="*/ 0 h 6858000"/>
                <a:gd name="connsiteX21" fmla="*/ 4339531 w 6055600"/>
                <a:gd name="connsiteY21" fmla="*/ 40262 h 6858000"/>
                <a:gd name="connsiteX22" fmla="*/ 4476306 w 6055600"/>
                <a:gd name="connsiteY22" fmla="*/ 153922 h 6858000"/>
                <a:gd name="connsiteX23" fmla="*/ 4713639 w 6055600"/>
                <a:gd name="connsiteY23" fmla="*/ 422076 h 6858000"/>
                <a:gd name="connsiteX24" fmla="*/ 4906991 w 6055600"/>
                <a:gd name="connsiteY24" fmla="*/ 723463 h 6858000"/>
                <a:gd name="connsiteX25" fmla="*/ 5070511 w 6055600"/>
                <a:gd name="connsiteY25" fmla="*/ 1037524 h 6858000"/>
                <a:gd name="connsiteX26" fmla="*/ 5219493 w 6055600"/>
                <a:gd name="connsiteY26" fmla="*/ 1352079 h 6858000"/>
                <a:gd name="connsiteX27" fmla="*/ 5367779 w 6055600"/>
                <a:gd name="connsiteY27" fmla="*/ 1658945 h 6858000"/>
                <a:gd name="connsiteX28" fmla="*/ 5446095 w 6055600"/>
                <a:gd name="connsiteY28" fmla="*/ 1811301 h 6858000"/>
                <a:gd name="connsiteX29" fmla="*/ 5525115 w 6055600"/>
                <a:gd name="connsiteY29" fmla="*/ 1967103 h 6858000"/>
                <a:gd name="connsiteX30" fmla="*/ 5816642 w 6055600"/>
                <a:gd name="connsiteY30" fmla="*/ 2618837 h 6858000"/>
                <a:gd name="connsiteX31" fmla="*/ 6015787 w 6055600"/>
                <a:gd name="connsiteY31" fmla="*/ 3339957 h 6858000"/>
                <a:gd name="connsiteX32" fmla="*/ 6054206 w 6055600"/>
                <a:gd name="connsiteY32" fmla="*/ 3727239 h 6858000"/>
                <a:gd name="connsiteX33" fmla="*/ 6039811 w 6055600"/>
                <a:gd name="connsiteY33" fmla="*/ 4122735 h 6858000"/>
                <a:gd name="connsiteX34" fmla="*/ 5971601 w 6055600"/>
                <a:gd name="connsiteY34" fmla="*/ 4514288 h 6858000"/>
                <a:gd name="connsiteX35" fmla="*/ 5946751 w 6055600"/>
                <a:gd name="connsiteY35" fmla="*/ 4609838 h 6858000"/>
                <a:gd name="connsiteX36" fmla="*/ 5919986 w 6055600"/>
                <a:gd name="connsiteY36" fmla="*/ 4703178 h 6858000"/>
                <a:gd name="connsiteX37" fmla="*/ 5890731 w 6055600"/>
                <a:gd name="connsiteY37" fmla="*/ 4795992 h 6858000"/>
                <a:gd name="connsiteX38" fmla="*/ 5859058 w 6055600"/>
                <a:gd name="connsiteY38" fmla="*/ 4888015 h 6858000"/>
                <a:gd name="connsiteX39" fmla="*/ 5525053 w 6055600"/>
                <a:gd name="connsiteY39" fmla="*/ 5588449 h 6858000"/>
                <a:gd name="connsiteX40" fmla="*/ 5058962 w 6055600"/>
                <a:gd name="connsiteY40" fmla="*/ 6189929 h 6858000"/>
                <a:gd name="connsiteX41" fmla="*/ 4787706 w 6055600"/>
                <a:gd name="connsiteY41" fmla="*/ 6442985 h 6858000"/>
                <a:gd name="connsiteX42" fmla="*/ 4498686 w 6055600"/>
                <a:gd name="connsiteY42" fmla="*/ 6663678 h 6858000"/>
                <a:gd name="connsiteX43" fmla="*/ 4197167 w 6055600"/>
                <a:gd name="connsiteY43" fmla="*/ 6854053 h 6858000"/>
                <a:gd name="connsiteX44" fmla="*/ 4189720 w 6055600"/>
                <a:gd name="connsiteY44" fmla="*/ 6858000 h 6858000"/>
                <a:gd name="connsiteX45" fmla="*/ 3651929 w 6055600"/>
                <a:gd name="connsiteY45" fmla="*/ 6858000 h 6858000"/>
                <a:gd name="connsiteX46" fmla="*/ 3789040 w 6055600"/>
                <a:gd name="connsiteY46" fmla="*/ 6778034 h 6858000"/>
                <a:gd name="connsiteX47" fmla="*/ 4335568 w 6055600"/>
                <a:gd name="connsiteY47" fmla="*/ 6382709 h 6858000"/>
                <a:gd name="connsiteX48" fmla="*/ 4586923 w 6055600"/>
                <a:gd name="connsiteY48" fmla="*/ 6158577 h 6858000"/>
                <a:gd name="connsiteX49" fmla="*/ 4819585 w 6055600"/>
                <a:gd name="connsiteY49" fmla="*/ 5915847 h 6858000"/>
                <a:gd name="connsiteX50" fmla="*/ 5214727 w 6055600"/>
                <a:gd name="connsiteY50" fmla="*/ 5371094 h 6858000"/>
                <a:gd name="connsiteX51" fmla="*/ 5495409 w 6055600"/>
                <a:gd name="connsiteY51" fmla="*/ 4752778 h 6858000"/>
                <a:gd name="connsiteX52" fmla="*/ 5522322 w 6055600"/>
                <a:gd name="connsiteY52" fmla="*/ 4671511 h 6858000"/>
                <a:gd name="connsiteX53" fmla="*/ 5547631 w 6055600"/>
                <a:gd name="connsiteY53" fmla="*/ 4589675 h 6858000"/>
                <a:gd name="connsiteX54" fmla="*/ 5570792 w 6055600"/>
                <a:gd name="connsiteY54" fmla="*/ 4506978 h 6858000"/>
                <a:gd name="connsiteX55" fmla="*/ 5591541 w 6055600"/>
                <a:gd name="connsiteY55" fmla="*/ 4425334 h 6858000"/>
                <a:gd name="connsiteX56" fmla="*/ 5649500 w 6055600"/>
                <a:gd name="connsiteY56" fmla="*/ 4097286 h 6858000"/>
                <a:gd name="connsiteX57" fmla="*/ 5637615 w 6055600"/>
                <a:gd name="connsiteY57" fmla="*/ 3437524 h 6858000"/>
                <a:gd name="connsiteX58" fmla="*/ 5475454 w 6055600"/>
                <a:gd name="connsiteY58" fmla="*/ 2791575 h 6858000"/>
                <a:gd name="connsiteX59" fmla="*/ 5217600 w 6055600"/>
                <a:gd name="connsiteY59" fmla="*/ 2164719 h 6858000"/>
                <a:gd name="connsiteX60" fmla="*/ 5144941 w 6055600"/>
                <a:gd name="connsiteY60" fmla="*/ 2009490 h 6858000"/>
                <a:gd name="connsiteX61" fmla="*/ 5070052 w 6055600"/>
                <a:gd name="connsiteY61" fmla="*/ 1851823 h 6858000"/>
                <a:gd name="connsiteX62" fmla="*/ 4926984 w 6055600"/>
                <a:gd name="connsiteY62" fmla="*/ 1529226 h 6858000"/>
                <a:gd name="connsiteX63" fmla="*/ 4790925 w 6055600"/>
                <a:gd name="connsiteY63" fmla="*/ 1209923 h 6858000"/>
                <a:gd name="connsiteX64" fmla="*/ 4650559 w 6055600"/>
                <a:gd name="connsiteY64" fmla="*/ 902490 h 6858000"/>
                <a:gd name="connsiteX65" fmla="*/ 4491930 w 6055600"/>
                <a:gd name="connsiteY65" fmla="*/ 616919 h 6858000"/>
                <a:gd name="connsiteX66" fmla="*/ 4302323 w 6055600"/>
                <a:gd name="connsiteY66" fmla="*/ 366083 h 6858000"/>
                <a:gd name="connsiteX67" fmla="*/ 4072203 w 6055600"/>
                <a:gd name="connsiteY67" fmla="*/ 164982 h 6858000"/>
                <a:gd name="connsiteX68" fmla="*/ 3803964 w 6055600"/>
                <a:gd name="connsiteY68" fmla="*/ 21052 h 6858000"/>
                <a:gd name="connsiteX69" fmla="*/ 3768314 w 6055600"/>
                <a:gd name="connsiteY69" fmla="*/ 6826 h 6858000"/>
                <a:gd name="connsiteX70" fmla="*/ 1589779 w 6055600"/>
                <a:gd name="connsiteY70" fmla="*/ 0 h 6858000"/>
                <a:gd name="connsiteX71" fmla="*/ 1918056 w 6055600"/>
                <a:gd name="connsiteY71" fmla="*/ 0 h 6858000"/>
                <a:gd name="connsiteX72" fmla="*/ 1764243 w 6055600"/>
                <a:gd name="connsiteY72" fmla="*/ 55145 h 6858000"/>
                <a:gd name="connsiteX73" fmla="*/ 1313330 w 6055600"/>
                <a:gd name="connsiteY73" fmla="*/ 274424 h 6858000"/>
                <a:gd name="connsiteX74" fmla="*/ 295673 w 6055600"/>
                <a:gd name="connsiteY74" fmla="*/ 1187630 h 6858000"/>
                <a:gd name="connsiteX75" fmla="*/ 96207 w 6055600"/>
                <a:gd name="connsiteY75" fmla="*/ 1474327 h 6858000"/>
                <a:gd name="connsiteX76" fmla="*/ 0 w 6055600"/>
                <a:gd name="connsiteY76" fmla="*/ 1641460 h 6858000"/>
                <a:gd name="connsiteX77" fmla="*/ 0 w 6055600"/>
                <a:gd name="connsiteY77" fmla="*/ 1224218 h 6858000"/>
                <a:gd name="connsiteX78" fmla="*/ 150937 w 6055600"/>
                <a:gd name="connsiteY78" fmla="*/ 1040975 h 6858000"/>
                <a:gd name="connsiteX79" fmla="*/ 1264907 w 6055600"/>
                <a:gd name="connsiteY79" fmla="*/ 158248 h 6858000"/>
                <a:gd name="connsiteX80" fmla="*/ 1575167 w 6055600"/>
                <a:gd name="connsiteY80" fmla="*/ 567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055600" h="6858000">
                  <a:moveTo>
                    <a:pt x="0" y="5960220"/>
                  </a:moveTo>
                  <a:lnTo>
                    <a:pt x="36039" y="6002605"/>
                  </a:lnTo>
                  <a:cubicBezTo>
                    <a:pt x="54896" y="6021530"/>
                    <a:pt x="73635" y="6040425"/>
                    <a:pt x="92950" y="6059050"/>
                  </a:cubicBezTo>
                  <a:lnTo>
                    <a:pt x="153706" y="6111427"/>
                  </a:lnTo>
                  <a:cubicBezTo>
                    <a:pt x="173546" y="6129485"/>
                    <a:pt x="195722" y="6144912"/>
                    <a:pt x="216806" y="6161603"/>
                  </a:cubicBezTo>
                  <a:cubicBezTo>
                    <a:pt x="238229" y="6177961"/>
                    <a:pt x="259466" y="6194551"/>
                    <a:pt x="281945" y="6209777"/>
                  </a:cubicBezTo>
                  <a:cubicBezTo>
                    <a:pt x="369940" y="6272709"/>
                    <a:pt x="461791" y="6332004"/>
                    <a:pt x="553337" y="6391500"/>
                  </a:cubicBezTo>
                  <a:lnTo>
                    <a:pt x="690543" y="6481634"/>
                  </a:lnTo>
                  <a:lnTo>
                    <a:pt x="827127" y="6573159"/>
                  </a:lnTo>
                  <a:cubicBezTo>
                    <a:pt x="917674" y="6634511"/>
                    <a:pt x="1007156" y="6697737"/>
                    <a:pt x="1095915" y="6762202"/>
                  </a:cubicBezTo>
                  <a:lnTo>
                    <a:pt x="1224853" y="6858000"/>
                  </a:lnTo>
                  <a:lnTo>
                    <a:pt x="1154072" y="6858000"/>
                  </a:lnTo>
                  <a:lnTo>
                    <a:pt x="1073489" y="6799140"/>
                  </a:lnTo>
                  <a:cubicBezTo>
                    <a:pt x="983882" y="6736908"/>
                    <a:pt x="892851" y="6677125"/>
                    <a:pt x="800175" y="6620441"/>
                  </a:cubicBezTo>
                  <a:cubicBezTo>
                    <a:pt x="615108" y="6506015"/>
                    <a:pt x="422939" y="6407807"/>
                    <a:pt x="231518" y="6299323"/>
                  </a:cubicBezTo>
                  <a:cubicBezTo>
                    <a:pt x="207467" y="6286226"/>
                    <a:pt x="184098" y="6271045"/>
                    <a:pt x="160401" y="6256627"/>
                  </a:cubicBezTo>
                  <a:cubicBezTo>
                    <a:pt x="136809" y="6241811"/>
                    <a:pt x="112558" y="6228518"/>
                    <a:pt x="89697" y="6211916"/>
                  </a:cubicBezTo>
                  <a:lnTo>
                    <a:pt x="20148" y="6163835"/>
                  </a:lnTo>
                  <a:lnTo>
                    <a:pt x="0" y="6147796"/>
                  </a:lnTo>
                  <a:close/>
                  <a:moveTo>
                    <a:pt x="3748345" y="0"/>
                  </a:moveTo>
                  <a:lnTo>
                    <a:pt x="4277792" y="0"/>
                  </a:lnTo>
                  <a:lnTo>
                    <a:pt x="4339531" y="40262"/>
                  </a:lnTo>
                  <a:cubicBezTo>
                    <a:pt x="4386991" y="75346"/>
                    <a:pt x="4432680" y="113353"/>
                    <a:pt x="4476306" y="153922"/>
                  </a:cubicBezTo>
                  <a:cubicBezTo>
                    <a:pt x="4563779" y="234693"/>
                    <a:pt x="4642423" y="325982"/>
                    <a:pt x="4713639" y="422076"/>
                  </a:cubicBezTo>
                  <a:cubicBezTo>
                    <a:pt x="4784481" y="518635"/>
                    <a:pt x="4848552" y="619893"/>
                    <a:pt x="4906991" y="723463"/>
                  </a:cubicBezTo>
                  <a:cubicBezTo>
                    <a:pt x="4965582" y="826932"/>
                    <a:pt x="5019421" y="932243"/>
                    <a:pt x="5070511" y="1037524"/>
                  </a:cubicBezTo>
                  <a:cubicBezTo>
                    <a:pt x="5121871" y="1142738"/>
                    <a:pt x="5170833" y="1248016"/>
                    <a:pt x="5219493" y="1352079"/>
                  </a:cubicBezTo>
                  <a:cubicBezTo>
                    <a:pt x="5268459" y="1455943"/>
                    <a:pt x="5317204" y="1558756"/>
                    <a:pt x="5367779" y="1658945"/>
                  </a:cubicBezTo>
                  <a:lnTo>
                    <a:pt x="5446095" y="1811301"/>
                  </a:lnTo>
                  <a:cubicBezTo>
                    <a:pt x="5472584" y="1862992"/>
                    <a:pt x="5498885" y="1914915"/>
                    <a:pt x="5525115" y="1967103"/>
                  </a:cubicBezTo>
                  <a:cubicBezTo>
                    <a:pt x="5629428" y="2176256"/>
                    <a:pt x="5730254" y="2391411"/>
                    <a:pt x="5816642" y="2618837"/>
                  </a:cubicBezTo>
                  <a:cubicBezTo>
                    <a:pt x="5902562" y="2846137"/>
                    <a:pt x="5974641" y="3086291"/>
                    <a:pt x="6015787" y="3339957"/>
                  </a:cubicBezTo>
                  <a:cubicBezTo>
                    <a:pt x="6036373" y="3466512"/>
                    <a:pt x="6050262" y="3596084"/>
                    <a:pt x="6054206" y="3727239"/>
                  </a:cubicBezTo>
                  <a:cubicBezTo>
                    <a:pt x="6058266" y="3858425"/>
                    <a:pt x="6053460" y="3990915"/>
                    <a:pt x="6039811" y="4122735"/>
                  </a:cubicBezTo>
                  <a:cubicBezTo>
                    <a:pt x="6026397" y="4254618"/>
                    <a:pt x="6002552" y="4385688"/>
                    <a:pt x="5971601" y="4514288"/>
                  </a:cubicBezTo>
                  <a:cubicBezTo>
                    <a:pt x="5963342" y="4546050"/>
                    <a:pt x="5955885" y="4579019"/>
                    <a:pt x="5946751" y="4609838"/>
                  </a:cubicBezTo>
                  <a:lnTo>
                    <a:pt x="5919986" y="4703178"/>
                  </a:lnTo>
                  <a:lnTo>
                    <a:pt x="5890731" y="4795992"/>
                  </a:lnTo>
                  <a:cubicBezTo>
                    <a:pt x="5880825" y="4826888"/>
                    <a:pt x="5869667" y="4857307"/>
                    <a:pt x="5859058" y="4888015"/>
                  </a:cubicBezTo>
                  <a:cubicBezTo>
                    <a:pt x="5772112" y="5132558"/>
                    <a:pt x="5660551" y="5369373"/>
                    <a:pt x="5525053" y="5588449"/>
                  </a:cubicBezTo>
                  <a:cubicBezTo>
                    <a:pt x="5389674" y="5807557"/>
                    <a:pt x="5232835" y="6010440"/>
                    <a:pt x="5058962" y="6189929"/>
                  </a:cubicBezTo>
                  <a:cubicBezTo>
                    <a:pt x="4972125" y="6279771"/>
                    <a:pt x="4880998" y="6363650"/>
                    <a:pt x="4787706" y="6442985"/>
                  </a:cubicBezTo>
                  <a:cubicBezTo>
                    <a:pt x="4693655" y="6521410"/>
                    <a:pt x="4597439" y="6595290"/>
                    <a:pt x="4498686" y="6663678"/>
                  </a:cubicBezTo>
                  <a:cubicBezTo>
                    <a:pt x="4399893" y="6731984"/>
                    <a:pt x="4299240" y="6795191"/>
                    <a:pt x="4197167" y="6854053"/>
                  </a:cubicBezTo>
                  <a:lnTo>
                    <a:pt x="4189720" y="6858000"/>
                  </a:lnTo>
                  <a:lnTo>
                    <a:pt x="3651929" y="6858000"/>
                  </a:lnTo>
                  <a:lnTo>
                    <a:pt x="3789040" y="6778034"/>
                  </a:lnTo>
                  <a:cubicBezTo>
                    <a:pt x="3978462" y="6656931"/>
                    <a:pt x="4162446" y="6525734"/>
                    <a:pt x="4335568" y="6382709"/>
                  </a:cubicBezTo>
                  <a:cubicBezTo>
                    <a:pt x="4422084" y="6310901"/>
                    <a:pt x="4506335" y="6236787"/>
                    <a:pt x="4586923" y="6158577"/>
                  </a:cubicBezTo>
                  <a:cubicBezTo>
                    <a:pt x="4668153" y="6081248"/>
                    <a:pt x="4745649" y="6000086"/>
                    <a:pt x="4819585" y="5915847"/>
                  </a:cubicBezTo>
                  <a:cubicBezTo>
                    <a:pt x="4967573" y="5747401"/>
                    <a:pt x="5101426" y="5566247"/>
                    <a:pt x="5214727" y="5371094"/>
                  </a:cubicBezTo>
                  <a:cubicBezTo>
                    <a:pt x="5327795" y="5175879"/>
                    <a:pt x="5421090" y="4968427"/>
                    <a:pt x="5495409" y="4752778"/>
                  </a:cubicBezTo>
                  <a:cubicBezTo>
                    <a:pt x="5504291" y="4725712"/>
                    <a:pt x="5513872" y="4698834"/>
                    <a:pt x="5522322" y="4671511"/>
                  </a:cubicBezTo>
                  <a:lnTo>
                    <a:pt x="5547631" y="4589675"/>
                  </a:lnTo>
                  <a:lnTo>
                    <a:pt x="5570792" y="4506978"/>
                  </a:lnTo>
                  <a:cubicBezTo>
                    <a:pt x="5578845" y="4479265"/>
                    <a:pt x="5584485" y="4452605"/>
                    <a:pt x="5591541" y="4425334"/>
                  </a:cubicBezTo>
                  <a:cubicBezTo>
                    <a:pt x="5618002" y="4316765"/>
                    <a:pt x="5636850" y="4207148"/>
                    <a:pt x="5649500" y="4097286"/>
                  </a:cubicBezTo>
                  <a:cubicBezTo>
                    <a:pt x="5674602" y="3877368"/>
                    <a:pt x="5668749" y="3656091"/>
                    <a:pt x="5637615" y="3437524"/>
                  </a:cubicBezTo>
                  <a:cubicBezTo>
                    <a:pt x="5605861" y="3218934"/>
                    <a:pt x="5549060" y="3003118"/>
                    <a:pt x="5475454" y="2791575"/>
                  </a:cubicBezTo>
                  <a:cubicBezTo>
                    <a:pt x="5402070" y="2579668"/>
                    <a:pt x="5313111" y="2371656"/>
                    <a:pt x="5217600" y="2164719"/>
                  </a:cubicBezTo>
                  <a:cubicBezTo>
                    <a:pt x="5193627" y="2112994"/>
                    <a:pt x="5169419" y="2061207"/>
                    <a:pt x="5144941" y="2009490"/>
                  </a:cubicBezTo>
                  <a:lnTo>
                    <a:pt x="5070052" y="1851823"/>
                  </a:lnTo>
                  <a:cubicBezTo>
                    <a:pt x="5020031" y="1744421"/>
                    <a:pt x="4972748" y="1636620"/>
                    <a:pt x="4926984" y="1529226"/>
                  </a:cubicBezTo>
                  <a:lnTo>
                    <a:pt x="4790925" y="1209923"/>
                  </a:lnTo>
                  <a:cubicBezTo>
                    <a:pt x="4745458" y="1105158"/>
                    <a:pt x="4699567" y="1001976"/>
                    <a:pt x="4650559" y="902490"/>
                  </a:cubicBezTo>
                  <a:cubicBezTo>
                    <a:pt x="4601243" y="803205"/>
                    <a:pt x="4549606" y="706978"/>
                    <a:pt x="4491930" y="616919"/>
                  </a:cubicBezTo>
                  <a:cubicBezTo>
                    <a:pt x="4434712" y="526559"/>
                    <a:pt x="4372370" y="441762"/>
                    <a:pt x="4302323" y="366083"/>
                  </a:cubicBezTo>
                  <a:cubicBezTo>
                    <a:pt x="4232428" y="290304"/>
                    <a:pt x="4155542" y="222846"/>
                    <a:pt x="4072203" y="164982"/>
                  </a:cubicBezTo>
                  <a:cubicBezTo>
                    <a:pt x="3988864" y="107118"/>
                    <a:pt x="3898693" y="59316"/>
                    <a:pt x="3803964" y="21052"/>
                  </a:cubicBezTo>
                  <a:lnTo>
                    <a:pt x="3768314" y="6826"/>
                  </a:lnTo>
                  <a:close/>
                  <a:moveTo>
                    <a:pt x="1589779" y="0"/>
                  </a:moveTo>
                  <a:lnTo>
                    <a:pt x="1918056" y="0"/>
                  </a:lnTo>
                  <a:lnTo>
                    <a:pt x="1764243" y="55145"/>
                  </a:lnTo>
                  <a:cubicBezTo>
                    <a:pt x="1609764" y="115414"/>
                    <a:pt x="1458840" y="188978"/>
                    <a:pt x="1313330" y="274424"/>
                  </a:cubicBezTo>
                  <a:cubicBezTo>
                    <a:pt x="924625" y="501532"/>
                    <a:pt x="576885" y="817476"/>
                    <a:pt x="295673" y="1187630"/>
                  </a:cubicBezTo>
                  <a:cubicBezTo>
                    <a:pt x="225216" y="1280162"/>
                    <a:pt x="158640" y="1375858"/>
                    <a:pt x="96207" y="1474327"/>
                  </a:cubicBezTo>
                  <a:lnTo>
                    <a:pt x="0" y="1641460"/>
                  </a:lnTo>
                  <a:lnTo>
                    <a:pt x="0" y="1224218"/>
                  </a:lnTo>
                  <a:lnTo>
                    <a:pt x="150937" y="1040975"/>
                  </a:lnTo>
                  <a:cubicBezTo>
                    <a:pt x="478530" y="677729"/>
                    <a:pt x="858178" y="381092"/>
                    <a:pt x="1264907" y="158248"/>
                  </a:cubicBezTo>
                  <a:cubicBezTo>
                    <a:pt x="1366631" y="102619"/>
                    <a:pt x="1470177" y="51760"/>
                    <a:pt x="1575167" y="567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 descr="Report Hacked">
            <a:extLst>
              <a:ext uri="{FF2B5EF4-FFF2-40B4-BE49-F238E27FC236}">
                <a16:creationId xmlns:a16="http://schemas.microsoft.com/office/drawing/2014/main" id="{3C1C7BF4-5694-A4A8-0B71-D2D5C3B4C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5827" y="2173986"/>
            <a:ext cx="2839212" cy="28392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4CF9F3-AE54-4CCD-8F7F-7CBAB6DBC8C7}"/>
              </a:ext>
            </a:extLst>
          </p:cNvPr>
          <p:cNvSpPr txBox="1"/>
          <p:nvPr/>
        </p:nvSpPr>
        <p:spPr>
          <a:xfrm>
            <a:off x="4601018" y="1676400"/>
            <a:ext cx="4234437" cy="409875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0" i="0" dirty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cs typeface="+mn-cs"/>
              </a:rPr>
              <a:t>I </a:t>
            </a:r>
            <a:r>
              <a:rPr lang="en-US" sz="2400" b="1" i="0" dirty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cs typeface="+mn-cs"/>
              </a:rPr>
              <a:t>needed a password eight characters long so I picked…. </a:t>
            </a:r>
            <a:r>
              <a:rPr lang="en-US" sz="2400" b="1" i="0" dirty="0" err="1"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cs typeface="+mn-cs"/>
              </a:rPr>
              <a:t>SnowWhiteandtheSevenDwarves</a:t>
            </a:r>
            <a:r>
              <a:rPr lang="en-US" sz="2400" b="1" i="0" dirty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cs typeface="+mn-cs"/>
              </a:rPr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b="1" i="0" dirty="0">
              <a:solidFill>
                <a:schemeClr val="accent5">
                  <a:lumMod val="75000"/>
                </a:schemeClr>
              </a:solidFill>
              <a:effectLst/>
              <a:latin typeface="+mn-lt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I </a:t>
            </a:r>
            <a:r>
              <a:rPr lang="en-US" sz="2400" b="1" i="0" dirty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cs typeface="+mn-cs"/>
              </a:rPr>
              <a:t> love the F5 key.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i="0" dirty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cs typeface="+mn-cs"/>
              </a:rPr>
              <a:t>It's just so refreshing.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b="1" dirty="0">
              <a:solidFill>
                <a:schemeClr val="accent5">
                  <a:lumMod val="75000"/>
                </a:schemeClr>
              </a:solidFill>
              <a:latin typeface="+mn-lt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i="0" dirty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cs typeface="+mn-cs"/>
              </a:rPr>
              <a:t>99 little bugs in the code,</a:t>
            </a:r>
            <a:br>
              <a:rPr lang="en-US" sz="2400" b="1" i="0" dirty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cs typeface="+mn-cs"/>
              </a:rPr>
            </a:br>
            <a:r>
              <a:rPr lang="en-US" sz="2400" b="1" i="0" dirty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cs typeface="+mn-cs"/>
              </a:rPr>
              <a:t>99 little bugs,</a:t>
            </a:r>
            <a:br>
              <a:rPr lang="en-US" sz="2400" b="1" i="0" dirty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cs typeface="+mn-cs"/>
              </a:rPr>
            </a:br>
            <a:r>
              <a:rPr lang="en-US" sz="2400" b="1" i="0" dirty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cs typeface="+mn-cs"/>
              </a:rPr>
              <a:t>Take one down, patch it around,</a:t>
            </a:r>
            <a:br>
              <a:rPr lang="en-US" sz="2400" b="1" i="0" dirty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cs typeface="+mn-cs"/>
              </a:rPr>
            </a:br>
            <a:r>
              <a:rPr lang="en-US" sz="2400" b="1" i="0" dirty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cs typeface="+mn-cs"/>
              </a:rPr>
              <a:t>117 little bugs in the code.</a:t>
            </a:r>
          </a:p>
        </p:txBody>
      </p:sp>
    </p:spTree>
    <p:extLst>
      <p:ext uri="{BB962C8B-B14F-4D97-AF65-F5344CB8AC3E}">
        <p14:creationId xmlns:p14="http://schemas.microsoft.com/office/powerpoint/2010/main" val="918667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561"/>
            <a:ext cx="1396390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64296"/>
            <a:ext cx="1396390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CF5E676-CA04-4CED-9F1E-5026ED66E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86760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BA9E676-A8FC-4C2F-8D78-C13ED8ABD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86760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23905" y="4529611"/>
            <a:ext cx="1820095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ECD79B5-5FC5-495F-BFD6-346C16E78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23905" y="4529611"/>
            <a:ext cx="1820095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1D3151-5F97-4860-B56C-C98BD62CC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6423" y="819446"/>
            <a:ext cx="6563528" cy="540246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D9D048-3063-435A-8C23-26C1907E9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6423" y="819446"/>
            <a:ext cx="6563528" cy="5402463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90236" y="727769"/>
            <a:ext cx="6563527" cy="5402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F61694-2697-4958-8FEC-9905FF0BE0AD}"/>
              </a:ext>
            </a:extLst>
          </p:cNvPr>
          <p:cNvSpPr txBox="1"/>
          <p:nvPr/>
        </p:nvSpPr>
        <p:spPr>
          <a:xfrm>
            <a:off x="1786150" y="1344304"/>
            <a:ext cx="5588759" cy="28437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700" b="0" i="0" kern="120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Why didn’t the IT team set up their remote office from the beach?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2084" y="4786746"/>
            <a:ext cx="465545" cy="62072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6C541AE-9B02-44C0-B8C6-B2DEA7ED3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2084" y="4786746"/>
            <a:ext cx="465545" cy="62072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40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561"/>
            <a:ext cx="1396390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64296"/>
            <a:ext cx="1396390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CF5E676-CA04-4CED-9F1E-5026ED66E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86760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BA9E676-A8FC-4C2F-8D78-C13ED8ABD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86760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23905" y="4529611"/>
            <a:ext cx="1820095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ECD79B5-5FC5-495F-BFD6-346C16E78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23905" y="4529611"/>
            <a:ext cx="1820095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1D3151-5F97-4860-B56C-C98BD62CC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6423" y="819446"/>
            <a:ext cx="6563528" cy="540246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D9D048-3063-435A-8C23-26C1907E9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6423" y="819446"/>
            <a:ext cx="6563528" cy="5402463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90236" y="727769"/>
            <a:ext cx="6563527" cy="5402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F61694-2697-4958-8FEC-9905FF0BE0AD}"/>
              </a:ext>
            </a:extLst>
          </p:cNvPr>
          <p:cNvSpPr txBox="1"/>
          <p:nvPr/>
        </p:nvSpPr>
        <p:spPr>
          <a:xfrm>
            <a:off x="1786150" y="1344304"/>
            <a:ext cx="5588759" cy="28437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700" b="0" i="0" kern="120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Why didn’t the IT team set up their remote office from the beach?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2084" y="4786746"/>
            <a:ext cx="465545" cy="62072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6C541AE-9B02-44C0-B8C6-B2DEA7ED3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2084" y="4786746"/>
            <a:ext cx="465545" cy="62072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948859-C273-4E42-8CEC-BB19D2073BF0}"/>
              </a:ext>
            </a:extLst>
          </p:cNvPr>
          <p:cNvSpPr txBox="1"/>
          <p:nvPr/>
        </p:nvSpPr>
        <p:spPr>
          <a:xfrm>
            <a:off x="1396390" y="5007452"/>
            <a:ext cx="5978519" cy="584775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200" b="1" i="0" dirty="0">
                <a:solidFill>
                  <a:srgbClr val="FF0000"/>
                </a:solidFill>
                <a:effectLst/>
                <a:latin typeface="Lato" panose="020F0502020204030203" pitchFamily="34" charset="0"/>
              </a:rPr>
              <a:t>ANSWER: </a:t>
            </a:r>
            <a:r>
              <a:rPr lang="en-US" sz="3200" b="1" i="0" dirty="0">
                <a:solidFill>
                  <a:srgbClr val="FFFFFF"/>
                </a:solidFill>
                <a:effectLst/>
                <a:latin typeface="Lato" panose="020F0502020204030203" pitchFamily="34" charset="0"/>
              </a:rPr>
              <a:t>It was too cloudy.</a:t>
            </a:r>
          </a:p>
        </p:txBody>
      </p:sp>
    </p:spTree>
    <p:extLst>
      <p:ext uri="{BB962C8B-B14F-4D97-AF65-F5344CB8AC3E}">
        <p14:creationId xmlns:p14="http://schemas.microsoft.com/office/powerpoint/2010/main" val="867043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8" y="0"/>
            <a:ext cx="91417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EC590B-3306-47E9-BD67-97F3F7616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1714" cy="6858000"/>
            <a:chOff x="651279" y="598259"/>
            <a:chExt cx="10889442" cy="5680742"/>
          </a:xfrm>
        </p:grpSpPr>
        <p:sp>
          <p:nvSpPr>
            <p:cNvPr id="11" name="Color">
              <a:extLst>
                <a:ext uri="{FF2B5EF4-FFF2-40B4-BE49-F238E27FC236}">
                  <a16:creationId xmlns:a16="http://schemas.microsoft.com/office/drawing/2014/main" id="{54F87DBC-E43C-4CE4-A8C5-61E3D6819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">
              <a:extLst>
                <a:ext uri="{FF2B5EF4-FFF2-40B4-BE49-F238E27FC236}">
                  <a16:creationId xmlns:a16="http://schemas.microsoft.com/office/drawing/2014/main" id="{CD39A88A-7F84-4ACA-877B-E28BC26CD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47AAF5E-1692-48C9-98FB-6432BF0B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F36A26D-E71D-4663-B197-8B7BFA37A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A821CEB-DA96-4952-93B9-81F9C42BA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C8EDE0-D69B-4F65-9AB7-DDE7EAD78E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46F0982-BF10-4BF6-842A-F631654FF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B313509-2128-42CA-81B6-C9EC23E44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589188C-E06E-4F8A-BDD1-02ADF140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B4E610F-FCD0-483F-B9F2-6DF2C28FE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75EBE1D-2672-4B3C-8EF5-E057FF896E5C}"/>
              </a:ext>
            </a:extLst>
          </p:cNvPr>
          <p:cNvSpPr txBox="1"/>
          <p:nvPr/>
        </p:nvSpPr>
        <p:spPr>
          <a:xfrm>
            <a:off x="592281" y="666351"/>
            <a:ext cx="7918803" cy="30443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200" b="1" i="0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What’s a hacker’s favorite season?</a:t>
            </a:r>
          </a:p>
        </p:txBody>
      </p:sp>
    </p:spTree>
    <p:extLst>
      <p:ext uri="{BB962C8B-B14F-4D97-AF65-F5344CB8AC3E}">
        <p14:creationId xmlns:p14="http://schemas.microsoft.com/office/powerpoint/2010/main" val="4099600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8" y="0"/>
            <a:ext cx="91417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EC590B-3306-47E9-BD67-97F3F7616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1714" cy="6858000"/>
            <a:chOff x="651279" y="598259"/>
            <a:chExt cx="10889442" cy="5680742"/>
          </a:xfrm>
        </p:grpSpPr>
        <p:sp>
          <p:nvSpPr>
            <p:cNvPr id="11" name="Color">
              <a:extLst>
                <a:ext uri="{FF2B5EF4-FFF2-40B4-BE49-F238E27FC236}">
                  <a16:creationId xmlns:a16="http://schemas.microsoft.com/office/drawing/2014/main" id="{54F87DBC-E43C-4CE4-A8C5-61E3D6819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">
              <a:extLst>
                <a:ext uri="{FF2B5EF4-FFF2-40B4-BE49-F238E27FC236}">
                  <a16:creationId xmlns:a16="http://schemas.microsoft.com/office/drawing/2014/main" id="{CD39A88A-7F84-4ACA-877B-E28BC26CD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47AAF5E-1692-48C9-98FB-6432BF0B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F36A26D-E71D-4663-B197-8B7BFA37A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A821CEB-DA96-4952-93B9-81F9C42BA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C8EDE0-D69B-4F65-9AB7-DDE7EAD78E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46F0982-BF10-4BF6-842A-F631654FF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B313509-2128-42CA-81B6-C9EC23E44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589188C-E06E-4F8A-BDD1-02ADF140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B4E610F-FCD0-483F-B9F2-6DF2C28FE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75EBE1D-2672-4B3C-8EF5-E057FF896E5C}"/>
              </a:ext>
            </a:extLst>
          </p:cNvPr>
          <p:cNvSpPr txBox="1"/>
          <p:nvPr/>
        </p:nvSpPr>
        <p:spPr>
          <a:xfrm>
            <a:off x="592281" y="666352"/>
            <a:ext cx="7918803" cy="8950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200" b="1" i="0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What’s a hacker’s favorite season?</a:t>
            </a:r>
          </a:p>
        </p:txBody>
      </p:sp>
      <p:pic>
        <p:nvPicPr>
          <p:cNvPr id="22" name="Picture 2" descr="Cybersecurity Jokes and Puns: What's a hacker's favorite season? Phishing season.">
            <a:extLst>
              <a:ext uri="{FF2B5EF4-FFF2-40B4-BE49-F238E27FC236}">
                <a16:creationId xmlns:a16="http://schemas.microsoft.com/office/drawing/2014/main" id="{98559AB4-FB55-4C45-8A22-8927A596A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94" y="2184293"/>
            <a:ext cx="7248525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5C98E57-A509-4FE7-AB1F-337B3328C85A}"/>
              </a:ext>
            </a:extLst>
          </p:cNvPr>
          <p:cNvSpPr txBox="1"/>
          <p:nvPr/>
        </p:nvSpPr>
        <p:spPr>
          <a:xfrm>
            <a:off x="1591607" y="5732964"/>
            <a:ext cx="66641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  <a:latin typeface="Lato" panose="020F0502020204030203" pitchFamily="34" charset="0"/>
              </a:rPr>
              <a:t>ANSWER:</a:t>
            </a:r>
            <a:r>
              <a:rPr lang="en-US" sz="3600" b="1" i="0" dirty="0">
                <a:solidFill>
                  <a:srgbClr val="FFFFFF"/>
                </a:solidFill>
                <a:effectLst/>
                <a:latin typeface="Lato" panose="020F0502020204030203" pitchFamily="34" charset="0"/>
              </a:rPr>
              <a:t> Phishing season</a:t>
            </a:r>
            <a:endParaRPr lang="en-US" sz="3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87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219498-D544-41AC-98FE-8F956EF66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00DBFC-17A9-4E0A-AEE2-A49F9AEEF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3E7ABB-CCA0-4787-ACCD-1819E9DBFD82}"/>
              </a:ext>
            </a:extLst>
          </p:cNvPr>
          <p:cNvSpPr txBox="1"/>
          <p:nvPr/>
        </p:nvSpPr>
        <p:spPr>
          <a:xfrm>
            <a:off x="603504" y="4267832"/>
            <a:ext cx="3604497" cy="12971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i="0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What do you call an excavated pyramid?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4613BB-817C-4C4F-8A24-4936F2F06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575767" y="52996"/>
            <a:ext cx="4570022" cy="6805005"/>
            <a:chOff x="6101023" y="52996"/>
            <a:chExt cx="6093363" cy="6805005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26C820D-9A01-44F0-AE18-C2DAB089B8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3517682 w 5890490"/>
                <a:gd name="connsiteY0" fmla="*/ 0 h 6578439"/>
                <a:gd name="connsiteX1" fmla="*/ 5849513 w 5890490"/>
                <a:gd name="connsiteY1" fmla="*/ 841730 h 6578439"/>
                <a:gd name="connsiteX2" fmla="*/ 5890490 w 5890490"/>
                <a:gd name="connsiteY2" fmla="*/ 879060 h 6578439"/>
                <a:gd name="connsiteX3" fmla="*/ 5890490 w 5890490"/>
                <a:gd name="connsiteY3" fmla="*/ 1816052 h 6578439"/>
                <a:gd name="connsiteX4" fmla="*/ 5856961 w 5890490"/>
                <a:gd name="connsiteY4" fmla="*/ 1771023 h 6578439"/>
                <a:gd name="connsiteX5" fmla="*/ 5655397 w 5890490"/>
                <a:gd name="connsiteY5" fmla="*/ 1548813 h 6578439"/>
                <a:gd name="connsiteX6" fmla="*/ 3517682 w 5890490"/>
                <a:gd name="connsiteY6" fmla="*/ 658717 h 6578439"/>
                <a:gd name="connsiteX7" fmla="*/ 2395696 w 5890490"/>
                <a:gd name="connsiteY7" fmla="*/ 850721 h 6578439"/>
                <a:gd name="connsiteX8" fmla="*/ 1519955 w 5890490"/>
                <a:gd name="connsiteY8" fmla="*/ 1450441 h 6578439"/>
                <a:gd name="connsiteX9" fmla="*/ 1223630 w 5890490"/>
                <a:gd name="connsiteY9" fmla="*/ 1841430 h 6578439"/>
                <a:gd name="connsiteX10" fmla="*/ 1075857 w 5890490"/>
                <a:gd name="connsiteY10" fmla="*/ 2329343 h 6578439"/>
                <a:gd name="connsiteX11" fmla="*/ 731010 w 5890490"/>
                <a:gd name="connsiteY11" fmla="*/ 3483744 h 6578439"/>
                <a:gd name="connsiteX12" fmla="*/ 741000 w 5890490"/>
                <a:gd name="connsiteY12" fmla="*/ 4479719 h 6578439"/>
                <a:gd name="connsiteX13" fmla="*/ 1315615 w 5890490"/>
                <a:gd name="connsiteY13" fmla="*/ 5443827 h 6578439"/>
                <a:gd name="connsiteX14" fmla="*/ 2277503 w 5890490"/>
                <a:gd name="connsiteY14" fmla="*/ 6259386 h 6578439"/>
                <a:gd name="connsiteX15" fmla="*/ 3439448 w 5890490"/>
                <a:gd name="connsiteY15" fmla="*/ 6551739 h 6578439"/>
                <a:gd name="connsiteX16" fmla="*/ 4408732 w 5890490"/>
                <a:gd name="connsiteY16" fmla="*/ 6255172 h 6578439"/>
                <a:gd name="connsiteX17" fmla="*/ 5343243 w 5890490"/>
                <a:gd name="connsiteY17" fmla="*/ 5442509 h 6578439"/>
                <a:gd name="connsiteX18" fmla="*/ 5745566 w 5890490"/>
                <a:gd name="connsiteY18" fmla="*/ 5056656 h 6578439"/>
                <a:gd name="connsiteX19" fmla="*/ 5890490 w 5890490"/>
                <a:gd name="connsiteY19" fmla="*/ 4920880 h 6578439"/>
                <a:gd name="connsiteX20" fmla="*/ 5890490 w 5890490"/>
                <a:gd name="connsiteY20" fmla="*/ 5821966 h 6578439"/>
                <a:gd name="connsiteX21" fmla="*/ 5802002 w 5890490"/>
                <a:gd name="connsiteY21" fmla="*/ 5907904 h 6578439"/>
                <a:gd name="connsiteX22" fmla="*/ 5294358 w 5890490"/>
                <a:gd name="connsiteY22" fmla="*/ 6397505 h 6578439"/>
                <a:gd name="connsiteX23" fmla="*/ 5077178 w 5890490"/>
                <a:gd name="connsiteY23" fmla="*/ 6578439 h 6578439"/>
                <a:gd name="connsiteX24" fmla="*/ 1567290 w 5890490"/>
                <a:gd name="connsiteY24" fmla="*/ 6578439 h 6578439"/>
                <a:gd name="connsiteX25" fmla="*/ 1508588 w 5890490"/>
                <a:gd name="connsiteY25" fmla="*/ 6535186 h 6578439"/>
                <a:gd name="connsiteX26" fmla="*/ 826498 w 5890490"/>
                <a:gd name="connsiteY26" fmla="*/ 5876034 h 6578439"/>
                <a:gd name="connsiteX27" fmla="*/ 122403 w 5890490"/>
                <a:gd name="connsiteY27" fmla="*/ 3255655 h 6578439"/>
                <a:gd name="connsiteX28" fmla="*/ 1061197 w 5890490"/>
                <a:gd name="connsiteY28" fmla="*/ 984650 h 6578439"/>
                <a:gd name="connsiteX29" fmla="*/ 3517682 w 5890490"/>
                <a:gd name="connsiteY29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890490" h="6578439">
                  <a:moveTo>
                    <a:pt x="3517682" y="0"/>
                  </a:moveTo>
                  <a:cubicBezTo>
                    <a:pt x="4402016" y="0"/>
                    <a:pt x="5213741" y="315483"/>
                    <a:pt x="5849513" y="841730"/>
                  </a:cubicBezTo>
                  <a:lnTo>
                    <a:pt x="5890490" y="879060"/>
                  </a:lnTo>
                  <a:lnTo>
                    <a:pt x="5890490" y="1816052"/>
                  </a:lnTo>
                  <a:lnTo>
                    <a:pt x="5856961" y="1771023"/>
                  </a:lnTo>
                  <a:cubicBezTo>
                    <a:pt x="5793650" y="1694076"/>
                    <a:pt x="5726429" y="1619959"/>
                    <a:pt x="5655397" y="1548813"/>
                  </a:cubicBezTo>
                  <a:cubicBezTo>
                    <a:pt x="5082208" y="974906"/>
                    <a:pt x="4322973" y="658717"/>
                    <a:pt x="3517682" y="658717"/>
                  </a:cubicBezTo>
                  <a:cubicBezTo>
                    <a:pt x="3085520" y="658717"/>
                    <a:pt x="2718488" y="721533"/>
                    <a:pt x="2395696" y="850721"/>
                  </a:cubicBezTo>
                  <a:cubicBezTo>
                    <a:pt x="2079132" y="977407"/>
                    <a:pt x="1792668" y="1173626"/>
                    <a:pt x="1519955" y="1450441"/>
                  </a:cubicBezTo>
                  <a:cubicBezTo>
                    <a:pt x="1330275" y="1642840"/>
                    <a:pt x="1263719" y="1756094"/>
                    <a:pt x="1223630" y="1841430"/>
                  </a:cubicBezTo>
                  <a:cubicBezTo>
                    <a:pt x="1166545" y="1962981"/>
                    <a:pt x="1128532" y="2116663"/>
                    <a:pt x="1075857" y="2329343"/>
                  </a:cubicBezTo>
                  <a:cubicBezTo>
                    <a:pt x="1008652" y="2601153"/>
                    <a:pt x="916537" y="2973574"/>
                    <a:pt x="731010" y="3483744"/>
                  </a:cubicBezTo>
                  <a:cubicBezTo>
                    <a:pt x="617488" y="3795981"/>
                    <a:pt x="620731" y="4121653"/>
                    <a:pt x="741000" y="4479719"/>
                  </a:cubicBezTo>
                  <a:cubicBezTo>
                    <a:pt x="847257" y="4796172"/>
                    <a:pt x="1045888" y="5129481"/>
                    <a:pt x="1315615" y="5443827"/>
                  </a:cubicBezTo>
                  <a:cubicBezTo>
                    <a:pt x="1630753" y="5810980"/>
                    <a:pt x="1945371" y="6077784"/>
                    <a:pt x="2277503" y="6259386"/>
                  </a:cubicBezTo>
                  <a:cubicBezTo>
                    <a:pt x="2637530" y="6456133"/>
                    <a:pt x="3017536" y="6551739"/>
                    <a:pt x="3439448" y="6551739"/>
                  </a:cubicBezTo>
                  <a:cubicBezTo>
                    <a:pt x="3781571" y="6551739"/>
                    <a:pt x="4089573" y="6457449"/>
                    <a:pt x="4408732" y="6255172"/>
                  </a:cubicBezTo>
                  <a:cubicBezTo>
                    <a:pt x="4738010" y="6046310"/>
                    <a:pt x="5050941" y="5739207"/>
                    <a:pt x="5343243" y="5442509"/>
                  </a:cubicBezTo>
                  <a:cubicBezTo>
                    <a:pt x="5479860" y="5303970"/>
                    <a:pt x="5614918" y="5178206"/>
                    <a:pt x="5745566" y="5056656"/>
                  </a:cubicBezTo>
                  <a:lnTo>
                    <a:pt x="5890490" y="4920880"/>
                  </a:lnTo>
                  <a:lnTo>
                    <a:pt x="5890490" y="5821966"/>
                  </a:lnTo>
                  <a:lnTo>
                    <a:pt x="5802002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58B604F-996E-4349-B131-E04ED285D8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5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7CCEAF3-651B-4605-AE58-F96E22703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3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/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D519330-E5F1-4248-B58C-1AA0D9E6D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Graphic 6" descr="Pyramid with Levels">
            <a:extLst>
              <a:ext uri="{FF2B5EF4-FFF2-40B4-BE49-F238E27FC236}">
                <a16:creationId xmlns:a16="http://schemas.microsoft.com/office/drawing/2014/main" id="{48B7EC0D-C81D-6CFF-4CCA-170A1A6AC3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76992" y="2216469"/>
            <a:ext cx="3106320" cy="31063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8068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3E7ABB-CCA0-4787-ACCD-1819E9DBFD82}"/>
              </a:ext>
            </a:extLst>
          </p:cNvPr>
          <p:cNvSpPr txBox="1"/>
          <p:nvPr/>
        </p:nvSpPr>
        <p:spPr>
          <a:xfrm>
            <a:off x="762000" y="914400"/>
            <a:ext cx="7772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dirty="0">
                <a:solidFill>
                  <a:srgbClr val="363E49"/>
                </a:solidFill>
                <a:effectLst/>
                <a:latin typeface="Lato" panose="020F0502020204030203" pitchFamily="34" charset="0"/>
              </a:rPr>
              <a:t>What do you call an excavated pyramid?</a:t>
            </a:r>
          </a:p>
        </p:txBody>
      </p:sp>
      <p:pic>
        <p:nvPicPr>
          <p:cNvPr id="2050" name="Picture 2" descr="Cybersecurity Jokes and Puns: What do you call an excavated pyramid? Unencrypted.">
            <a:extLst>
              <a:ext uri="{FF2B5EF4-FFF2-40B4-BE49-F238E27FC236}">
                <a16:creationId xmlns:a16="http://schemas.microsoft.com/office/drawing/2014/main" id="{C57F456F-039E-4F03-9672-3FC4545AF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33575"/>
            <a:ext cx="7248525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72A382-4734-450E-93A9-931E80FDC82F}"/>
              </a:ext>
            </a:extLst>
          </p:cNvPr>
          <p:cNvSpPr txBox="1"/>
          <p:nvPr/>
        </p:nvSpPr>
        <p:spPr>
          <a:xfrm>
            <a:off x="2286000" y="5428618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F0000"/>
                </a:solidFill>
                <a:effectLst/>
                <a:latin typeface="Lato" panose="020F0502020204030203" pitchFamily="34" charset="0"/>
              </a:rPr>
              <a:t>ANSWER: </a:t>
            </a:r>
            <a:r>
              <a:rPr lang="en-US" sz="2400" b="1" i="0" dirty="0">
                <a:solidFill>
                  <a:srgbClr val="363E49"/>
                </a:solidFill>
                <a:effectLst/>
                <a:latin typeface="Lato" panose="020F0502020204030203" pitchFamily="34" charset="0"/>
              </a:rPr>
              <a:t>Unencrypted.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33279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D45EE4-C4F0-4F72-B1C6-39F596D13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7">
            <a:extLst>
              <a:ext uri="{FF2B5EF4-FFF2-40B4-BE49-F238E27FC236}">
                <a16:creationId xmlns:a16="http://schemas.microsoft.com/office/drawing/2014/main" id="{8C459BAD-4279-4A9D-B0C5-662C5F5ED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1696472" y="-729002"/>
            <a:ext cx="5649003" cy="7988753"/>
          </a:xfrm>
          <a:custGeom>
            <a:avLst/>
            <a:gdLst>
              <a:gd name="connsiteX0" fmla="*/ 0 w 5649003"/>
              <a:gd name="connsiteY0" fmla="*/ 3994377 h 7988753"/>
              <a:gd name="connsiteX1" fmla="*/ 2824502 w 5649003"/>
              <a:gd name="connsiteY1" fmla="*/ 0 h 7988753"/>
              <a:gd name="connsiteX2" fmla="*/ 5649004 w 5649003"/>
              <a:gd name="connsiteY2" fmla="*/ 3994377 h 7988753"/>
              <a:gd name="connsiteX3" fmla="*/ 2824502 w 5649003"/>
              <a:gd name="connsiteY3" fmla="*/ 7988754 h 7988753"/>
              <a:gd name="connsiteX4" fmla="*/ 0 w 5649003"/>
              <a:gd name="connsiteY4" fmla="*/ 3994377 h 7988753"/>
              <a:gd name="connsiteX0" fmla="*/ 0 w 5649003"/>
              <a:gd name="connsiteY0" fmla="*/ 3994377 h 7988753"/>
              <a:gd name="connsiteX1" fmla="*/ 2824502 w 5649003"/>
              <a:gd name="connsiteY1" fmla="*/ 0 h 7988753"/>
              <a:gd name="connsiteX2" fmla="*/ 5649004 w 5649003"/>
              <a:gd name="connsiteY2" fmla="*/ 3994377 h 7988753"/>
              <a:gd name="connsiteX3" fmla="*/ 2824502 w 5649003"/>
              <a:gd name="connsiteY3" fmla="*/ 7988754 h 7988753"/>
              <a:gd name="connsiteX4" fmla="*/ 0 w 5649003"/>
              <a:gd name="connsiteY4" fmla="*/ 3994377 h 7988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9003" h="7988753" fill="none" extrusionOk="0">
                <a:moveTo>
                  <a:pt x="0" y="3994377"/>
                </a:moveTo>
                <a:cubicBezTo>
                  <a:pt x="424224" y="1643174"/>
                  <a:pt x="1462766" y="-59824"/>
                  <a:pt x="2824502" y="0"/>
                </a:cubicBezTo>
                <a:cubicBezTo>
                  <a:pt x="4934720" y="-74372"/>
                  <a:pt x="5242469" y="1696024"/>
                  <a:pt x="5649004" y="3994377"/>
                </a:cubicBezTo>
                <a:cubicBezTo>
                  <a:pt x="5233018" y="6271073"/>
                  <a:pt x="4232022" y="8360951"/>
                  <a:pt x="2824502" y="7988754"/>
                </a:cubicBezTo>
                <a:cubicBezTo>
                  <a:pt x="1418222" y="8194670"/>
                  <a:pt x="392804" y="6616522"/>
                  <a:pt x="0" y="3994377"/>
                </a:cubicBezTo>
                <a:close/>
              </a:path>
              <a:path w="5649003" h="7988753" stroke="0" extrusionOk="0">
                <a:moveTo>
                  <a:pt x="0" y="3994377"/>
                </a:moveTo>
                <a:cubicBezTo>
                  <a:pt x="123390" y="1813414"/>
                  <a:pt x="1291067" y="72567"/>
                  <a:pt x="2824502" y="0"/>
                </a:cubicBezTo>
                <a:cubicBezTo>
                  <a:pt x="4370571" y="-222953"/>
                  <a:pt x="5827395" y="1983629"/>
                  <a:pt x="5649004" y="3994377"/>
                </a:cubicBezTo>
                <a:cubicBezTo>
                  <a:pt x="5342542" y="6154925"/>
                  <a:pt x="4006081" y="8151177"/>
                  <a:pt x="2824502" y="7988754"/>
                </a:cubicBezTo>
                <a:cubicBezTo>
                  <a:pt x="1289219" y="8202242"/>
                  <a:pt x="20941" y="6045451"/>
                  <a:pt x="0" y="3994377"/>
                </a:cubicBezTo>
                <a:close/>
              </a:path>
              <a:path w="5649003" h="7988753" fill="none" stroke="0" extrusionOk="0">
                <a:moveTo>
                  <a:pt x="0" y="3994377"/>
                </a:moveTo>
                <a:cubicBezTo>
                  <a:pt x="154280" y="1692906"/>
                  <a:pt x="1524490" y="113973"/>
                  <a:pt x="2824502" y="0"/>
                </a:cubicBezTo>
                <a:cubicBezTo>
                  <a:pt x="4355556" y="-181075"/>
                  <a:pt x="5548848" y="1928166"/>
                  <a:pt x="5649004" y="3994377"/>
                </a:cubicBezTo>
                <a:cubicBezTo>
                  <a:pt x="5402101" y="6234191"/>
                  <a:pt x="4240307" y="8226734"/>
                  <a:pt x="2824502" y="7988754"/>
                </a:cubicBezTo>
                <a:cubicBezTo>
                  <a:pt x="1223139" y="7818009"/>
                  <a:pt x="-50838" y="6387998"/>
                  <a:pt x="0" y="3994377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63743190">
                  <a:custGeom>
                    <a:avLst/>
                    <a:gdLst>
                      <a:gd name="connsiteX0" fmla="*/ 0 w 5649003"/>
                      <a:gd name="connsiteY0" fmla="*/ 3994377 h 7988753"/>
                      <a:gd name="connsiteX1" fmla="*/ 2824502 w 5649003"/>
                      <a:gd name="connsiteY1" fmla="*/ 0 h 7988753"/>
                      <a:gd name="connsiteX2" fmla="*/ 5649004 w 5649003"/>
                      <a:gd name="connsiteY2" fmla="*/ 3994377 h 7988753"/>
                      <a:gd name="connsiteX3" fmla="*/ 2824502 w 5649003"/>
                      <a:gd name="connsiteY3" fmla="*/ 7988754 h 7988753"/>
                      <a:gd name="connsiteX4" fmla="*/ 0 w 5649003"/>
                      <a:gd name="connsiteY4" fmla="*/ 3994377 h 7988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49003" h="7988753" fill="none" extrusionOk="0">
                        <a:moveTo>
                          <a:pt x="0" y="3994377"/>
                        </a:moveTo>
                        <a:cubicBezTo>
                          <a:pt x="186946" y="1724370"/>
                          <a:pt x="1438121" y="-52385"/>
                          <a:pt x="2824502" y="0"/>
                        </a:cubicBezTo>
                        <a:cubicBezTo>
                          <a:pt x="4573533" y="-25557"/>
                          <a:pt x="5524760" y="1760129"/>
                          <a:pt x="5649004" y="3994377"/>
                        </a:cubicBezTo>
                        <a:cubicBezTo>
                          <a:pt x="5518761" y="6222535"/>
                          <a:pt x="4285196" y="8231096"/>
                          <a:pt x="2824502" y="7988754"/>
                        </a:cubicBezTo>
                        <a:cubicBezTo>
                          <a:pt x="1332602" y="8079924"/>
                          <a:pt x="181951" y="6393158"/>
                          <a:pt x="0" y="3994377"/>
                        </a:cubicBezTo>
                        <a:close/>
                      </a:path>
                      <a:path w="5649003" h="7988753" stroke="0" extrusionOk="0">
                        <a:moveTo>
                          <a:pt x="0" y="3994377"/>
                        </a:moveTo>
                        <a:cubicBezTo>
                          <a:pt x="-54350" y="1735993"/>
                          <a:pt x="1351726" y="167869"/>
                          <a:pt x="2824502" y="0"/>
                        </a:cubicBezTo>
                        <a:cubicBezTo>
                          <a:pt x="4343116" y="-29476"/>
                          <a:pt x="5695592" y="2113332"/>
                          <a:pt x="5649004" y="3994377"/>
                        </a:cubicBezTo>
                        <a:cubicBezTo>
                          <a:pt x="5518596" y="6213441"/>
                          <a:pt x="4081190" y="7959286"/>
                          <a:pt x="2824502" y="7988754"/>
                        </a:cubicBezTo>
                        <a:cubicBezTo>
                          <a:pt x="1192166" y="7815502"/>
                          <a:pt x="-92001" y="6198372"/>
                          <a:pt x="0" y="3994377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AE1704-FE0B-4BAC-8F34-A45955D6D44D}"/>
              </a:ext>
            </a:extLst>
          </p:cNvPr>
          <p:cNvSpPr txBox="1"/>
          <p:nvPr/>
        </p:nvSpPr>
        <p:spPr>
          <a:xfrm>
            <a:off x="1549908" y="1911096"/>
            <a:ext cx="6041898" cy="20766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400" b="1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What do you call a group of math and science geeks at a party?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0953BC39-9D68-40BE-BF3C-5C4EB782A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80654" y="4173498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04711 w 3182692"/>
              <a:gd name="connsiteY1" fmla="*/ 0 h 18288"/>
              <a:gd name="connsiteX2" fmla="*/ 1241250 w 3182692"/>
              <a:gd name="connsiteY2" fmla="*/ 0 h 18288"/>
              <a:gd name="connsiteX3" fmla="*/ 1909615 w 3182692"/>
              <a:gd name="connsiteY3" fmla="*/ 0 h 18288"/>
              <a:gd name="connsiteX4" fmla="*/ 2577981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482500 w 3182692"/>
              <a:gd name="connsiteY7" fmla="*/ 18288 h 18288"/>
              <a:gd name="connsiteX8" fmla="*/ 1782308 w 3182692"/>
              <a:gd name="connsiteY8" fmla="*/ 18288 h 18288"/>
              <a:gd name="connsiteX9" fmla="*/ 1145769 w 3182692"/>
              <a:gd name="connsiteY9" fmla="*/ 18288 h 18288"/>
              <a:gd name="connsiteX10" fmla="*/ 0 w 3182692"/>
              <a:gd name="connsiteY10" fmla="*/ 18288 h 18288"/>
              <a:gd name="connsiteX11" fmla="*/ 0 w 3182692"/>
              <a:gd name="connsiteY11" fmla="*/ 0 h 18288"/>
              <a:gd name="connsiteX0" fmla="*/ 0 w 3182692"/>
              <a:gd name="connsiteY0" fmla="*/ 0 h 18288"/>
              <a:gd name="connsiteX1" fmla="*/ 604711 w 3182692"/>
              <a:gd name="connsiteY1" fmla="*/ 0 h 18288"/>
              <a:gd name="connsiteX2" fmla="*/ 1145769 w 3182692"/>
              <a:gd name="connsiteY2" fmla="*/ 0 h 18288"/>
              <a:gd name="connsiteX3" fmla="*/ 1845961 w 3182692"/>
              <a:gd name="connsiteY3" fmla="*/ 0 h 18288"/>
              <a:gd name="connsiteX4" fmla="*/ 2450673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546154 w 3182692"/>
              <a:gd name="connsiteY7" fmla="*/ 18288 h 18288"/>
              <a:gd name="connsiteX8" fmla="*/ 1845961 w 3182692"/>
              <a:gd name="connsiteY8" fmla="*/ 18288 h 18288"/>
              <a:gd name="connsiteX9" fmla="*/ 1304904 w 3182692"/>
              <a:gd name="connsiteY9" fmla="*/ 18288 h 18288"/>
              <a:gd name="connsiteX10" fmla="*/ 668365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145195" y="-37571"/>
                  <a:pt x="472618" y="-13696"/>
                  <a:pt x="604711" y="0"/>
                </a:cubicBezTo>
                <a:cubicBezTo>
                  <a:pt x="706652" y="-3280"/>
                  <a:pt x="1039328" y="-8567"/>
                  <a:pt x="1241250" y="0"/>
                </a:cubicBezTo>
                <a:cubicBezTo>
                  <a:pt x="1405712" y="-7891"/>
                  <a:pt x="1711158" y="8053"/>
                  <a:pt x="1909615" y="0"/>
                </a:cubicBezTo>
                <a:cubicBezTo>
                  <a:pt x="2107436" y="-40150"/>
                  <a:pt x="2247192" y="19443"/>
                  <a:pt x="2577981" y="0"/>
                </a:cubicBezTo>
                <a:cubicBezTo>
                  <a:pt x="2894393" y="-5855"/>
                  <a:pt x="3041563" y="17846"/>
                  <a:pt x="3182692" y="0"/>
                </a:cubicBezTo>
                <a:cubicBezTo>
                  <a:pt x="3181973" y="8390"/>
                  <a:pt x="3182735" y="11854"/>
                  <a:pt x="3182692" y="18288"/>
                </a:cubicBezTo>
                <a:cubicBezTo>
                  <a:pt x="2975928" y="57450"/>
                  <a:pt x="2667693" y="19406"/>
                  <a:pt x="2482500" y="18288"/>
                </a:cubicBezTo>
                <a:cubicBezTo>
                  <a:pt x="2299734" y="36912"/>
                  <a:pt x="1925962" y="9303"/>
                  <a:pt x="1782308" y="18288"/>
                </a:cubicBezTo>
                <a:cubicBezTo>
                  <a:pt x="1635580" y="20546"/>
                  <a:pt x="1257854" y="-3663"/>
                  <a:pt x="1145769" y="18288"/>
                </a:cubicBezTo>
                <a:cubicBezTo>
                  <a:pt x="1025065" y="56574"/>
                  <a:pt x="247799" y="-11536"/>
                  <a:pt x="0" y="18288"/>
                </a:cubicBezTo>
                <a:cubicBezTo>
                  <a:pt x="-405" y="13204"/>
                  <a:pt x="-1092" y="5311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88308" y="19724"/>
                  <a:pt x="431183" y="-26509"/>
                  <a:pt x="604711" y="0"/>
                </a:cubicBezTo>
                <a:cubicBezTo>
                  <a:pt x="795174" y="4405"/>
                  <a:pt x="950067" y="22541"/>
                  <a:pt x="1145769" y="0"/>
                </a:cubicBezTo>
                <a:cubicBezTo>
                  <a:pt x="1301850" y="7702"/>
                  <a:pt x="1499974" y="-70469"/>
                  <a:pt x="1845961" y="0"/>
                </a:cubicBezTo>
                <a:cubicBezTo>
                  <a:pt x="2191264" y="15313"/>
                  <a:pt x="2307232" y="-97"/>
                  <a:pt x="2450673" y="0"/>
                </a:cubicBezTo>
                <a:cubicBezTo>
                  <a:pt x="2596405" y="-19465"/>
                  <a:pt x="3033067" y="-31048"/>
                  <a:pt x="3182692" y="0"/>
                </a:cubicBezTo>
                <a:cubicBezTo>
                  <a:pt x="3182066" y="4696"/>
                  <a:pt x="3183370" y="10269"/>
                  <a:pt x="3182692" y="18288"/>
                </a:cubicBezTo>
                <a:cubicBezTo>
                  <a:pt x="3091120" y="-23022"/>
                  <a:pt x="2811074" y="61693"/>
                  <a:pt x="2546154" y="18288"/>
                </a:cubicBezTo>
                <a:cubicBezTo>
                  <a:pt x="2285186" y="27529"/>
                  <a:pt x="2090205" y="-22321"/>
                  <a:pt x="1845961" y="18288"/>
                </a:cubicBezTo>
                <a:cubicBezTo>
                  <a:pt x="1599794" y="31493"/>
                  <a:pt x="1466284" y="37447"/>
                  <a:pt x="1304904" y="18288"/>
                </a:cubicBezTo>
                <a:cubicBezTo>
                  <a:pt x="1189365" y="43775"/>
                  <a:pt x="952251" y="23461"/>
                  <a:pt x="668365" y="18288"/>
                </a:cubicBezTo>
                <a:cubicBezTo>
                  <a:pt x="407868" y="43595"/>
                  <a:pt x="284672" y="-9405"/>
                  <a:pt x="0" y="18288"/>
                </a:cubicBezTo>
                <a:cubicBezTo>
                  <a:pt x="527" y="9891"/>
                  <a:pt x="870" y="7012"/>
                  <a:pt x="0" y="0"/>
                </a:cubicBezTo>
                <a:close/>
              </a:path>
              <a:path w="3182692" h="18288" fill="none" stroke="0" extrusionOk="0">
                <a:moveTo>
                  <a:pt x="0" y="0"/>
                </a:moveTo>
                <a:cubicBezTo>
                  <a:pt x="108839" y="-32375"/>
                  <a:pt x="447732" y="16552"/>
                  <a:pt x="604711" y="0"/>
                </a:cubicBezTo>
                <a:cubicBezTo>
                  <a:pt x="781899" y="-548"/>
                  <a:pt x="1052060" y="7118"/>
                  <a:pt x="1241250" y="0"/>
                </a:cubicBezTo>
                <a:cubicBezTo>
                  <a:pt x="1399482" y="14083"/>
                  <a:pt x="1706293" y="54730"/>
                  <a:pt x="1909615" y="0"/>
                </a:cubicBezTo>
                <a:cubicBezTo>
                  <a:pt x="2085313" y="-24404"/>
                  <a:pt x="2264415" y="16988"/>
                  <a:pt x="2577981" y="0"/>
                </a:cubicBezTo>
                <a:cubicBezTo>
                  <a:pt x="2926098" y="-10318"/>
                  <a:pt x="3036314" y="-14769"/>
                  <a:pt x="3182692" y="0"/>
                </a:cubicBezTo>
                <a:cubicBezTo>
                  <a:pt x="3181841" y="8135"/>
                  <a:pt x="3181636" y="12730"/>
                  <a:pt x="3182692" y="18288"/>
                </a:cubicBezTo>
                <a:cubicBezTo>
                  <a:pt x="2996012" y="-1231"/>
                  <a:pt x="2669008" y="27395"/>
                  <a:pt x="2482500" y="18288"/>
                </a:cubicBezTo>
                <a:cubicBezTo>
                  <a:pt x="2296543" y="21246"/>
                  <a:pt x="1935236" y="7938"/>
                  <a:pt x="1782308" y="18288"/>
                </a:cubicBezTo>
                <a:cubicBezTo>
                  <a:pt x="1607683" y="25490"/>
                  <a:pt x="1291498" y="1369"/>
                  <a:pt x="1145769" y="18288"/>
                </a:cubicBezTo>
                <a:cubicBezTo>
                  <a:pt x="1015407" y="55325"/>
                  <a:pt x="262557" y="26571"/>
                  <a:pt x="0" y="18288"/>
                </a:cubicBezTo>
                <a:cubicBezTo>
                  <a:pt x="508" y="13336"/>
                  <a:pt x="437" y="7274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182692"/>
                      <a:gd name="connsiteY0" fmla="*/ 0 h 18288"/>
                      <a:gd name="connsiteX1" fmla="*/ 604711 w 3182692"/>
                      <a:gd name="connsiteY1" fmla="*/ 0 h 18288"/>
                      <a:gd name="connsiteX2" fmla="*/ 1241250 w 3182692"/>
                      <a:gd name="connsiteY2" fmla="*/ 0 h 18288"/>
                      <a:gd name="connsiteX3" fmla="*/ 1909615 w 3182692"/>
                      <a:gd name="connsiteY3" fmla="*/ 0 h 18288"/>
                      <a:gd name="connsiteX4" fmla="*/ 2577981 w 3182692"/>
                      <a:gd name="connsiteY4" fmla="*/ 0 h 18288"/>
                      <a:gd name="connsiteX5" fmla="*/ 3182692 w 3182692"/>
                      <a:gd name="connsiteY5" fmla="*/ 0 h 18288"/>
                      <a:gd name="connsiteX6" fmla="*/ 3182692 w 3182692"/>
                      <a:gd name="connsiteY6" fmla="*/ 18288 h 18288"/>
                      <a:gd name="connsiteX7" fmla="*/ 2482500 w 3182692"/>
                      <a:gd name="connsiteY7" fmla="*/ 18288 h 18288"/>
                      <a:gd name="connsiteX8" fmla="*/ 1782308 w 3182692"/>
                      <a:gd name="connsiteY8" fmla="*/ 18288 h 18288"/>
                      <a:gd name="connsiteX9" fmla="*/ 1145769 w 3182692"/>
                      <a:gd name="connsiteY9" fmla="*/ 18288 h 18288"/>
                      <a:gd name="connsiteX10" fmla="*/ 0 w 3182692"/>
                      <a:gd name="connsiteY10" fmla="*/ 18288 h 18288"/>
                      <a:gd name="connsiteX11" fmla="*/ 0 w 3182692"/>
                      <a:gd name="connsiteY11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182692" h="18288" fill="none" extrusionOk="0">
                        <a:moveTo>
                          <a:pt x="0" y="0"/>
                        </a:moveTo>
                        <a:cubicBezTo>
                          <a:pt x="126686" y="-21366"/>
                          <a:pt x="467788" y="9025"/>
                          <a:pt x="604711" y="0"/>
                        </a:cubicBezTo>
                        <a:cubicBezTo>
                          <a:pt x="741634" y="-9025"/>
                          <a:pt x="1061620" y="6814"/>
                          <a:pt x="1241250" y="0"/>
                        </a:cubicBezTo>
                        <a:cubicBezTo>
                          <a:pt x="1420880" y="-6814"/>
                          <a:pt x="1713773" y="13383"/>
                          <a:pt x="1909615" y="0"/>
                        </a:cubicBezTo>
                        <a:cubicBezTo>
                          <a:pt x="2105457" y="-13383"/>
                          <a:pt x="2257256" y="13567"/>
                          <a:pt x="2577981" y="0"/>
                        </a:cubicBezTo>
                        <a:cubicBezTo>
                          <a:pt x="2898706" y="-13567"/>
                          <a:pt x="3026063" y="6328"/>
                          <a:pt x="3182692" y="0"/>
                        </a:cubicBezTo>
                        <a:cubicBezTo>
                          <a:pt x="3181983" y="8157"/>
                          <a:pt x="3182279" y="12125"/>
                          <a:pt x="3182692" y="18288"/>
                        </a:cubicBezTo>
                        <a:cubicBezTo>
                          <a:pt x="2998421" y="21742"/>
                          <a:pt x="2675038" y="19014"/>
                          <a:pt x="2482500" y="18288"/>
                        </a:cubicBezTo>
                        <a:cubicBezTo>
                          <a:pt x="2289962" y="17562"/>
                          <a:pt x="1930644" y="6834"/>
                          <a:pt x="1782308" y="18288"/>
                        </a:cubicBezTo>
                        <a:cubicBezTo>
                          <a:pt x="1633972" y="29742"/>
                          <a:pt x="1287388" y="-1992"/>
                          <a:pt x="1145769" y="18288"/>
                        </a:cubicBezTo>
                        <a:cubicBezTo>
                          <a:pt x="1004150" y="38568"/>
                          <a:pt x="256377" y="-37438"/>
                          <a:pt x="0" y="18288"/>
                        </a:cubicBezTo>
                        <a:cubicBezTo>
                          <a:pt x="-46" y="12483"/>
                          <a:pt x="-203" y="6491"/>
                          <a:pt x="0" y="0"/>
                        </a:cubicBezTo>
                        <a:close/>
                      </a:path>
                      <a:path w="3182692" h="18288" stroke="0" extrusionOk="0">
                        <a:moveTo>
                          <a:pt x="0" y="0"/>
                        </a:moveTo>
                        <a:cubicBezTo>
                          <a:pt x="283446" y="18201"/>
                          <a:pt x="432812" y="7290"/>
                          <a:pt x="604711" y="0"/>
                        </a:cubicBezTo>
                        <a:cubicBezTo>
                          <a:pt x="776610" y="-7290"/>
                          <a:pt x="982253" y="15478"/>
                          <a:pt x="1145769" y="0"/>
                        </a:cubicBezTo>
                        <a:cubicBezTo>
                          <a:pt x="1309285" y="-15478"/>
                          <a:pt x="1514247" y="-25520"/>
                          <a:pt x="1845961" y="0"/>
                        </a:cubicBezTo>
                        <a:cubicBezTo>
                          <a:pt x="2177675" y="25520"/>
                          <a:pt x="2297588" y="16646"/>
                          <a:pt x="2450673" y="0"/>
                        </a:cubicBezTo>
                        <a:cubicBezTo>
                          <a:pt x="2603758" y="-16646"/>
                          <a:pt x="3023048" y="-21196"/>
                          <a:pt x="3182692" y="0"/>
                        </a:cubicBezTo>
                        <a:cubicBezTo>
                          <a:pt x="3182428" y="4493"/>
                          <a:pt x="3183076" y="9472"/>
                          <a:pt x="3182692" y="18288"/>
                        </a:cubicBezTo>
                        <a:cubicBezTo>
                          <a:pt x="3039109" y="-12701"/>
                          <a:pt x="2823860" y="13848"/>
                          <a:pt x="2546154" y="18288"/>
                        </a:cubicBezTo>
                        <a:cubicBezTo>
                          <a:pt x="2268448" y="22728"/>
                          <a:pt x="2098674" y="5291"/>
                          <a:pt x="1845961" y="18288"/>
                        </a:cubicBezTo>
                        <a:cubicBezTo>
                          <a:pt x="1593248" y="31285"/>
                          <a:pt x="1456743" y="27560"/>
                          <a:pt x="1304904" y="18288"/>
                        </a:cubicBezTo>
                        <a:cubicBezTo>
                          <a:pt x="1153065" y="9016"/>
                          <a:pt x="947204" y="11126"/>
                          <a:pt x="668365" y="18288"/>
                        </a:cubicBezTo>
                        <a:cubicBezTo>
                          <a:pt x="389526" y="25450"/>
                          <a:pt x="288244" y="-4628"/>
                          <a:pt x="0" y="18288"/>
                        </a:cubicBezTo>
                        <a:cubicBezTo>
                          <a:pt x="843" y="9577"/>
                          <a:pt x="371" y="690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64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438</Words>
  <Application>Microsoft Office PowerPoint</Application>
  <PresentationFormat>On-screen Show (4:3)</PresentationFormat>
  <Paragraphs>63</Paragraphs>
  <Slides>29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Arial Narrow</vt:lpstr>
      <vt:lpstr>Calibri</vt:lpstr>
      <vt:lpstr>Calibri Light</vt:lpstr>
      <vt:lpstr>Lato</vt:lpstr>
      <vt:lpstr>Office Theme</vt:lpstr>
      <vt:lpstr>1_Office Theme</vt:lpstr>
      <vt:lpstr>PowerPoint Presentation</vt:lpstr>
      <vt:lpstr>August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2021-04-27T01:36:08Z</dcterms:created>
  <dcterms:modified xsi:type="dcterms:W3CDTF">2022-08-11T11:16:59Z</dcterms:modified>
</cp:coreProperties>
</file>